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0" r:id="rId6"/>
    <p:sldId id="262" r:id="rId7"/>
    <p:sldId id="263" r:id="rId8"/>
    <p:sldId id="264" r:id="rId9"/>
    <p:sldId id="265" r:id="rId10"/>
    <p:sldId id="272" r:id="rId11"/>
    <p:sldId id="269" r:id="rId12"/>
    <p:sldId id="273" r:id="rId13"/>
    <p:sldId id="270" r:id="rId14"/>
    <p:sldId id="27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382" autoAdjust="0"/>
  </p:normalViewPr>
  <p:slideViewPr>
    <p:cSldViewPr snapToGrid="0">
      <p:cViewPr varScale="1">
        <p:scale>
          <a:sx n="112" d="100"/>
          <a:sy n="112" d="100"/>
        </p:scale>
        <p:origin x="2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3.svg"/><Relationship Id="rId1" Type="http://schemas.openxmlformats.org/officeDocument/2006/relationships/image" Target="../media/image22.png"/><Relationship Id="rId6" Type="http://schemas.openxmlformats.org/officeDocument/2006/relationships/image" Target="../media/image17.svg"/><Relationship Id="rId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37.svg"/><Relationship Id="rId1" Type="http://schemas.openxmlformats.org/officeDocument/2006/relationships/image" Target="../media/image4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B53111-2F9F-4DB6-BF69-6D9EBF5E8C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26ACE9-2C11-4952-A9A7-92EC6FD4CA0B}">
      <dgm:prSet/>
      <dgm:spPr/>
      <dgm:t>
        <a:bodyPr/>
        <a:lstStyle/>
        <a:p>
          <a:r>
            <a:rPr lang="en-GB"/>
            <a:t>Team Formation</a:t>
          </a:r>
          <a:endParaRPr lang="en-US"/>
        </a:p>
      </dgm:t>
    </dgm:pt>
    <dgm:pt modelId="{ED7371A9-1DAA-45F6-9D16-2C60556B96B3}" type="parTrans" cxnId="{BF7B85AB-80C1-4C5A-856B-789CC419974C}">
      <dgm:prSet/>
      <dgm:spPr/>
      <dgm:t>
        <a:bodyPr/>
        <a:lstStyle/>
        <a:p>
          <a:endParaRPr lang="en-US"/>
        </a:p>
      </dgm:t>
    </dgm:pt>
    <dgm:pt modelId="{DDA6974B-906E-4C5F-A8DB-F04EC44B4B68}" type="sibTrans" cxnId="{BF7B85AB-80C1-4C5A-856B-789CC419974C}">
      <dgm:prSet/>
      <dgm:spPr/>
      <dgm:t>
        <a:bodyPr/>
        <a:lstStyle/>
        <a:p>
          <a:endParaRPr lang="en-US"/>
        </a:p>
      </dgm:t>
    </dgm:pt>
    <dgm:pt modelId="{884597B4-85AC-44EA-932E-2C6D153221AB}">
      <dgm:prSet/>
      <dgm:spPr/>
      <dgm:t>
        <a:bodyPr/>
        <a:lstStyle/>
        <a:p>
          <a:r>
            <a:rPr lang="en-GB"/>
            <a:t>The Search</a:t>
          </a:r>
          <a:endParaRPr lang="en-US"/>
        </a:p>
      </dgm:t>
    </dgm:pt>
    <dgm:pt modelId="{F160399A-E8F4-4C57-86A2-47B0F0025124}" type="parTrans" cxnId="{72C66339-F6B9-4773-8994-CDB479468421}">
      <dgm:prSet/>
      <dgm:spPr/>
      <dgm:t>
        <a:bodyPr/>
        <a:lstStyle/>
        <a:p>
          <a:endParaRPr lang="en-US"/>
        </a:p>
      </dgm:t>
    </dgm:pt>
    <dgm:pt modelId="{BCDD30B8-7297-472A-9E03-EA4BEBDDBC04}" type="sibTrans" cxnId="{72C66339-F6B9-4773-8994-CDB479468421}">
      <dgm:prSet/>
      <dgm:spPr/>
      <dgm:t>
        <a:bodyPr/>
        <a:lstStyle/>
        <a:p>
          <a:endParaRPr lang="en-US"/>
        </a:p>
      </dgm:t>
    </dgm:pt>
    <dgm:pt modelId="{7213BA58-AEBC-4575-8CE3-BA0D382C4975}">
      <dgm:prSet/>
      <dgm:spPr/>
      <dgm:t>
        <a:bodyPr/>
        <a:lstStyle/>
        <a:p>
          <a:r>
            <a:rPr lang="en-GB"/>
            <a:t>Papa John’s</a:t>
          </a:r>
          <a:endParaRPr lang="en-US"/>
        </a:p>
      </dgm:t>
    </dgm:pt>
    <dgm:pt modelId="{0A090839-95B6-4A8C-98DD-BFFC3D6D77D9}" type="parTrans" cxnId="{67728173-5396-4FBF-8DFA-FFFA2064DA31}">
      <dgm:prSet/>
      <dgm:spPr/>
      <dgm:t>
        <a:bodyPr/>
        <a:lstStyle/>
        <a:p>
          <a:endParaRPr lang="en-US"/>
        </a:p>
      </dgm:t>
    </dgm:pt>
    <dgm:pt modelId="{25DAE9B8-1D0A-477A-9C46-68FCF5201196}" type="sibTrans" cxnId="{67728173-5396-4FBF-8DFA-FFFA2064DA31}">
      <dgm:prSet/>
      <dgm:spPr/>
      <dgm:t>
        <a:bodyPr/>
        <a:lstStyle/>
        <a:p>
          <a:endParaRPr lang="en-US"/>
        </a:p>
      </dgm:t>
    </dgm:pt>
    <dgm:pt modelId="{472163C8-13A3-4B3E-A2CF-C63CA8BD5B34}" type="pres">
      <dgm:prSet presAssocID="{44B53111-2F9F-4DB6-BF69-6D9EBF5E8C86}" presName="root" presStyleCnt="0">
        <dgm:presLayoutVars>
          <dgm:dir/>
          <dgm:resizeHandles val="exact"/>
        </dgm:presLayoutVars>
      </dgm:prSet>
      <dgm:spPr/>
    </dgm:pt>
    <dgm:pt modelId="{9C4427BE-7E1A-4AF1-9B39-AFEA878257B8}" type="pres">
      <dgm:prSet presAssocID="{9B26ACE9-2C11-4952-A9A7-92EC6FD4CA0B}" presName="compNode" presStyleCnt="0"/>
      <dgm:spPr/>
    </dgm:pt>
    <dgm:pt modelId="{D4FE8059-6C86-4ABA-98C9-C1B7A8C0130E}" type="pres">
      <dgm:prSet presAssocID="{9B26ACE9-2C11-4952-A9A7-92EC6FD4CA0B}" presName="bgRect" presStyleLbl="bgShp" presStyleIdx="0" presStyleCnt="3"/>
      <dgm:spPr/>
    </dgm:pt>
    <dgm:pt modelId="{F02AD115-0BB7-4539-A8CA-659596B1A24D}" type="pres">
      <dgm:prSet presAssocID="{9B26ACE9-2C11-4952-A9A7-92EC6FD4CA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DF74F65-B0DA-4E4B-A2D2-28242650FD93}" type="pres">
      <dgm:prSet presAssocID="{9B26ACE9-2C11-4952-A9A7-92EC6FD4CA0B}" presName="spaceRect" presStyleCnt="0"/>
      <dgm:spPr/>
    </dgm:pt>
    <dgm:pt modelId="{9E53D8F2-6663-4B26-A841-4CB2C767ED05}" type="pres">
      <dgm:prSet presAssocID="{9B26ACE9-2C11-4952-A9A7-92EC6FD4CA0B}" presName="parTx" presStyleLbl="revTx" presStyleIdx="0" presStyleCnt="3">
        <dgm:presLayoutVars>
          <dgm:chMax val="0"/>
          <dgm:chPref val="0"/>
        </dgm:presLayoutVars>
      </dgm:prSet>
      <dgm:spPr/>
    </dgm:pt>
    <dgm:pt modelId="{9CADE978-1717-4D2E-B081-54B01D56F674}" type="pres">
      <dgm:prSet presAssocID="{DDA6974B-906E-4C5F-A8DB-F04EC44B4B68}" presName="sibTrans" presStyleCnt="0"/>
      <dgm:spPr/>
    </dgm:pt>
    <dgm:pt modelId="{70A2C98A-295D-4400-B637-82971CFD0ADD}" type="pres">
      <dgm:prSet presAssocID="{884597B4-85AC-44EA-932E-2C6D153221AB}" presName="compNode" presStyleCnt="0"/>
      <dgm:spPr/>
    </dgm:pt>
    <dgm:pt modelId="{0679537F-ED64-4FA2-9E5A-418F179A963A}" type="pres">
      <dgm:prSet presAssocID="{884597B4-85AC-44EA-932E-2C6D153221AB}" presName="bgRect" presStyleLbl="bgShp" presStyleIdx="1" presStyleCnt="3"/>
      <dgm:spPr/>
    </dgm:pt>
    <dgm:pt modelId="{86129E02-013A-422D-B4DB-F16F44587357}" type="pres">
      <dgm:prSet presAssocID="{884597B4-85AC-44EA-932E-2C6D153221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7A9C5026-A339-49EE-ACFA-05EAFCCE752A}" type="pres">
      <dgm:prSet presAssocID="{884597B4-85AC-44EA-932E-2C6D153221AB}" presName="spaceRect" presStyleCnt="0"/>
      <dgm:spPr/>
    </dgm:pt>
    <dgm:pt modelId="{ECCDE6B7-CCB9-451C-8E09-EB13CCD6997B}" type="pres">
      <dgm:prSet presAssocID="{884597B4-85AC-44EA-932E-2C6D153221AB}" presName="parTx" presStyleLbl="revTx" presStyleIdx="1" presStyleCnt="3">
        <dgm:presLayoutVars>
          <dgm:chMax val="0"/>
          <dgm:chPref val="0"/>
        </dgm:presLayoutVars>
      </dgm:prSet>
      <dgm:spPr/>
    </dgm:pt>
    <dgm:pt modelId="{5580C495-4BA8-48B9-AF82-5FEBF1C5DB40}" type="pres">
      <dgm:prSet presAssocID="{BCDD30B8-7297-472A-9E03-EA4BEBDDBC04}" presName="sibTrans" presStyleCnt="0"/>
      <dgm:spPr/>
    </dgm:pt>
    <dgm:pt modelId="{994FF8DA-D86F-448A-AF6F-A9BA8631B0DF}" type="pres">
      <dgm:prSet presAssocID="{7213BA58-AEBC-4575-8CE3-BA0D382C4975}" presName="compNode" presStyleCnt="0"/>
      <dgm:spPr/>
    </dgm:pt>
    <dgm:pt modelId="{A529CBAE-E07A-47C8-BE5C-870F6B0FF450}" type="pres">
      <dgm:prSet presAssocID="{7213BA58-AEBC-4575-8CE3-BA0D382C4975}" presName="bgRect" presStyleLbl="bgShp" presStyleIdx="2" presStyleCnt="3"/>
      <dgm:spPr/>
    </dgm:pt>
    <dgm:pt modelId="{6B5A0F06-1AC3-4919-9119-2E81ABFEF744}" type="pres">
      <dgm:prSet presAssocID="{7213BA58-AEBC-4575-8CE3-BA0D382C49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zza"/>
        </a:ext>
      </dgm:extLst>
    </dgm:pt>
    <dgm:pt modelId="{78584B4F-AC72-4849-A011-A4B913B41DBE}" type="pres">
      <dgm:prSet presAssocID="{7213BA58-AEBC-4575-8CE3-BA0D382C4975}" presName="spaceRect" presStyleCnt="0"/>
      <dgm:spPr/>
    </dgm:pt>
    <dgm:pt modelId="{2F9CC46A-2715-4A23-9E52-41E52FF60082}" type="pres">
      <dgm:prSet presAssocID="{7213BA58-AEBC-4575-8CE3-BA0D382C497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306AB24-FD31-4A19-AB41-8C68CA8617B7}" type="presOf" srcId="{44B53111-2F9F-4DB6-BF69-6D9EBF5E8C86}" destId="{472163C8-13A3-4B3E-A2CF-C63CA8BD5B34}" srcOrd="0" destOrd="0" presId="urn:microsoft.com/office/officeart/2018/2/layout/IconVerticalSolidList"/>
    <dgm:cxn modelId="{36A49D2A-D99F-4197-B9AB-6AAFCB1F8C1D}" type="presOf" srcId="{884597B4-85AC-44EA-932E-2C6D153221AB}" destId="{ECCDE6B7-CCB9-451C-8E09-EB13CCD6997B}" srcOrd="0" destOrd="0" presId="urn:microsoft.com/office/officeart/2018/2/layout/IconVerticalSolidList"/>
    <dgm:cxn modelId="{A170C936-1761-4A26-9908-C0012EC87021}" type="presOf" srcId="{7213BA58-AEBC-4575-8CE3-BA0D382C4975}" destId="{2F9CC46A-2715-4A23-9E52-41E52FF60082}" srcOrd="0" destOrd="0" presId="urn:microsoft.com/office/officeart/2018/2/layout/IconVerticalSolidList"/>
    <dgm:cxn modelId="{72C66339-F6B9-4773-8994-CDB479468421}" srcId="{44B53111-2F9F-4DB6-BF69-6D9EBF5E8C86}" destId="{884597B4-85AC-44EA-932E-2C6D153221AB}" srcOrd="1" destOrd="0" parTransId="{F160399A-E8F4-4C57-86A2-47B0F0025124}" sibTransId="{BCDD30B8-7297-472A-9E03-EA4BEBDDBC04}"/>
    <dgm:cxn modelId="{3593EA61-D372-4E9B-91D6-37B7F7B40590}" type="presOf" srcId="{9B26ACE9-2C11-4952-A9A7-92EC6FD4CA0B}" destId="{9E53D8F2-6663-4B26-A841-4CB2C767ED05}" srcOrd="0" destOrd="0" presId="urn:microsoft.com/office/officeart/2018/2/layout/IconVerticalSolidList"/>
    <dgm:cxn modelId="{67728173-5396-4FBF-8DFA-FFFA2064DA31}" srcId="{44B53111-2F9F-4DB6-BF69-6D9EBF5E8C86}" destId="{7213BA58-AEBC-4575-8CE3-BA0D382C4975}" srcOrd="2" destOrd="0" parTransId="{0A090839-95B6-4A8C-98DD-BFFC3D6D77D9}" sibTransId="{25DAE9B8-1D0A-477A-9C46-68FCF5201196}"/>
    <dgm:cxn modelId="{BF7B85AB-80C1-4C5A-856B-789CC419974C}" srcId="{44B53111-2F9F-4DB6-BF69-6D9EBF5E8C86}" destId="{9B26ACE9-2C11-4952-A9A7-92EC6FD4CA0B}" srcOrd="0" destOrd="0" parTransId="{ED7371A9-1DAA-45F6-9D16-2C60556B96B3}" sibTransId="{DDA6974B-906E-4C5F-A8DB-F04EC44B4B68}"/>
    <dgm:cxn modelId="{E5EC1D6C-F0A2-4D4B-B424-B029D4BC1E52}" type="presParOf" srcId="{472163C8-13A3-4B3E-A2CF-C63CA8BD5B34}" destId="{9C4427BE-7E1A-4AF1-9B39-AFEA878257B8}" srcOrd="0" destOrd="0" presId="urn:microsoft.com/office/officeart/2018/2/layout/IconVerticalSolidList"/>
    <dgm:cxn modelId="{557BD666-851D-478E-8C44-7B9F92832E57}" type="presParOf" srcId="{9C4427BE-7E1A-4AF1-9B39-AFEA878257B8}" destId="{D4FE8059-6C86-4ABA-98C9-C1B7A8C0130E}" srcOrd="0" destOrd="0" presId="urn:microsoft.com/office/officeart/2018/2/layout/IconVerticalSolidList"/>
    <dgm:cxn modelId="{5A7E5999-65FE-4446-A9A9-220842FE018D}" type="presParOf" srcId="{9C4427BE-7E1A-4AF1-9B39-AFEA878257B8}" destId="{F02AD115-0BB7-4539-A8CA-659596B1A24D}" srcOrd="1" destOrd="0" presId="urn:microsoft.com/office/officeart/2018/2/layout/IconVerticalSolidList"/>
    <dgm:cxn modelId="{63400C54-C5F4-4592-A562-EC1C1F569F55}" type="presParOf" srcId="{9C4427BE-7E1A-4AF1-9B39-AFEA878257B8}" destId="{4DF74F65-B0DA-4E4B-A2D2-28242650FD93}" srcOrd="2" destOrd="0" presId="urn:microsoft.com/office/officeart/2018/2/layout/IconVerticalSolidList"/>
    <dgm:cxn modelId="{93ABA475-5B59-413D-8410-29C771787B40}" type="presParOf" srcId="{9C4427BE-7E1A-4AF1-9B39-AFEA878257B8}" destId="{9E53D8F2-6663-4B26-A841-4CB2C767ED05}" srcOrd="3" destOrd="0" presId="urn:microsoft.com/office/officeart/2018/2/layout/IconVerticalSolidList"/>
    <dgm:cxn modelId="{E4B3F8F1-08B0-43B3-9713-32053B54C9B7}" type="presParOf" srcId="{472163C8-13A3-4B3E-A2CF-C63CA8BD5B34}" destId="{9CADE978-1717-4D2E-B081-54B01D56F674}" srcOrd="1" destOrd="0" presId="urn:microsoft.com/office/officeart/2018/2/layout/IconVerticalSolidList"/>
    <dgm:cxn modelId="{C2551285-4E2C-4DDF-8314-E0C529AA6561}" type="presParOf" srcId="{472163C8-13A3-4B3E-A2CF-C63CA8BD5B34}" destId="{70A2C98A-295D-4400-B637-82971CFD0ADD}" srcOrd="2" destOrd="0" presId="urn:microsoft.com/office/officeart/2018/2/layout/IconVerticalSolidList"/>
    <dgm:cxn modelId="{DB593CB3-7312-4949-BC77-6B1C1F9DABE3}" type="presParOf" srcId="{70A2C98A-295D-4400-B637-82971CFD0ADD}" destId="{0679537F-ED64-4FA2-9E5A-418F179A963A}" srcOrd="0" destOrd="0" presId="urn:microsoft.com/office/officeart/2018/2/layout/IconVerticalSolidList"/>
    <dgm:cxn modelId="{02F1F50E-FE04-4F17-BB28-44EB9787B150}" type="presParOf" srcId="{70A2C98A-295D-4400-B637-82971CFD0ADD}" destId="{86129E02-013A-422D-B4DB-F16F44587357}" srcOrd="1" destOrd="0" presId="urn:microsoft.com/office/officeart/2018/2/layout/IconVerticalSolidList"/>
    <dgm:cxn modelId="{859FD5AA-5825-4D0D-A07A-436F6AAC96FE}" type="presParOf" srcId="{70A2C98A-295D-4400-B637-82971CFD0ADD}" destId="{7A9C5026-A339-49EE-ACFA-05EAFCCE752A}" srcOrd="2" destOrd="0" presId="urn:microsoft.com/office/officeart/2018/2/layout/IconVerticalSolidList"/>
    <dgm:cxn modelId="{46825FA3-17A5-4FD8-A039-4CBE413CA137}" type="presParOf" srcId="{70A2C98A-295D-4400-B637-82971CFD0ADD}" destId="{ECCDE6B7-CCB9-451C-8E09-EB13CCD6997B}" srcOrd="3" destOrd="0" presId="urn:microsoft.com/office/officeart/2018/2/layout/IconVerticalSolidList"/>
    <dgm:cxn modelId="{1893E632-C575-4A03-B729-BFE912AA3798}" type="presParOf" srcId="{472163C8-13A3-4B3E-A2CF-C63CA8BD5B34}" destId="{5580C495-4BA8-48B9-AF82-5FEBF1C5DB40}" srcOrd="3" destOrd="0" presId="urn:microsoft.com/office/officeart/2018/2/layout/IconVerticalSolidList"/>
    <dgm:cxn modelId="{95DCD6B0-851B-4FA7-A360-C7C2AF2D4146}" type="presParOf" srcId="{472163C8-13A3-4B3E-A2CF-C63CA8BD5B34}" destId="{994FF8DA-D86F-448A-AF6F-A9BA8631B0DF}" srcOrd="4" destOrd="0" presId="urn:microsoft.com/office/officeart/2018/2/layout/IconVerticalSolidList"/>
    <dgm:cxn modelId="{97BC4668-7E1D-4754-8B28-17FD6E522066}" type="presParOf" srcId="{994FF8DA-D86F-448A-AF6F-A9BA8631B0DF}" destId="{A529CBAE-E07A-47C8-BE5C-870F6B0FF450}" srcOrd="0" destOrd="0" presId="urn:microsoft.com/office/officeart/2018/2/layout/IconVerticalSolidList"/>
    <dgm:cxn modelId="{803F251F-4382-4EB2-B18A-45C3D643DA23}" type="presParOf" srcId="{994FF8DA-D86F-448A-AF6F-A9BA8631B0DF}" destId="{6B5A0F06-1AC3-4919-9119-2E81ABFEF744}" srcOrd="1" destOrd="0" presId="urn:microsoft.com/office/officeart/2018/2/layout/IconVerticalSolidList"/>
    <dgm:cxn modelId="{43230DB6-9F4A-49DC-B5AA-98D88EA823C4}" type="presParOf" srcId="{994FF8DA-D86F-448A-AF6F-A9BA8631B0DF}" destId="{78584B4F-AC72-4849-A011-A4B913B41DBE}" srcOrd="2" destOrd="0" presId="urn:microsoft.com/office/officeart/2018/2/layout/IconVerticalSolidList"/>
    <dgm:cxn modelId="{C87E1D69-510E-4E70-9476-E25077D24707}" type="presParOf" srcId="{994FF8DA-D86F-448A-AF6F-A9BA8631B0DF}" destId="{2F9CC46A-2715-4A23-9E52-41E52FF600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40293D-488E-4885-9CD5-E15E60D49B75}" type="doc">
      <dgm:prSet loTypeId="urn:microsoft.com/office/officeart/2005/8/layout/matrix3" loCatId="matrix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AFFD23-528D-46E7-8A80-CF17CBCE708C}">
      <dgm:prSet/>
      <dgm:spPr/>
      <dgm:t>
        <a:bodyPr/>
        <a:lstStyle/>
        <a:p>
          <a:r>
            <a:rPr lang="en-GB" dirty="0"/>
            <a:t>Rota System</a:t>
          </a:r>
          <a:endParaRPr lang="en-US" dirty="0"/>
        </a:p>
      </dgm:t>
    </dgm:pt>
    <dgm:pt modelId="{18E55E6A-598F-4F10-9512-815A6D735599}" type="parTrans" cxnId="{5B625DD5-E344-48FD-85A9-938AC6DB480E}">
      <dgm:prSet/>
      <dgm:spPr/>
      <dgm:t>
        <a:bodyPr/>
        <a:lstStyle/>
        <a:p>
          <a:endParaRPr lang="en-US"/>
        </a:p>
      </dgm:t>
    </dgm:pt>
    <dgm:pt modelId="{1B246C90-CE32-47E2-A08D-AABEF74DBD5C}" type="sibTrans" cxnId="{5B625DD5-E344-48FD-85A9-938AC6DB480E}">
      <dgm:prSet/>
      <dgm:spPr/>
      <dgm:t>
        <a:bodyPr/>
        <a:lstStyle/>
        <a:p>
          <a:endParaRPr lang="en-US"/>
        </a:p>
      </dgm:t>
    </dgm:pt>
    <dgm:pt modelId="{DD549981-22C6-450F-AC0B-6DF7CE54FC0D}">
      <dgm:prSet/>
      <dgm:spPr/>
      <dgm:t>
        <a:bodyPr/>
        <a:lstStyle/>
        <a:p>
          <a:r>
            <a:rPr lang="en-GB" dirty="0"/>
            <a:t>Web Accessible</a:t>
          </a:r>
          <a:endParaRPr lang="en-US" dirty="0"/>
        </a:p>
      </dgm:t>
    </dgm:pt>
    <dgm:pt modelId="{08F38D16-0E46-4A8A-BC69-0FE6755C4348}" type="parTrans" cxnId="{10943FE5-5835-422E-8FA8-6F0A14D6FC40}">
      <dgm:prSet/>
      <dgm:spPr/>
      <dgm:t>
        <a:bodyPr/>
        <a:lstStyle/>
        <a:p>
          <a:endParaRPr lang="en-US"/>
        </a:p>
      </dgm:t>
    </dgm:pt>
    <dgm:pt modelId="{4D191115-7B5E-422D-B79B-6A18A47C41DF}" type="sibTrans" cxnId="{10943FE5-5835-422E-8FA8-6F0A14D6FC40}">
      <dgm:prSet/>
      <dgm:spPr/>
      <dgm:t>
        <a:bodyPr/>
        <a:lstStyle/>
        <a:p>
          <a:endParaRPr lang="en-US"/>
        </a:p>
      </dgm:t>
    </dgm:pt>
    <dgm:pt modelId="{214AC104-251E-4513-B445-93ED8F6C6C59}">
      <dgm:prSet/>
      <dgm:spPr>
        <a:effectLst/>
      </dgm:spPr>
      <dgm:t>
        <a:bodyPr/>
        <a:lstStyle/>
        <a:p>
          <a:r>
            <a:rPr lang="en-GB" dirty="0"/>
            <a:t>Employee Shifts and Holiday</a:t>
          </a:r>
          <a:endParaRPr lang="en-US" dirty="0"/>
        </a:p>
      </dgm:t>
    </dgm:pt>
    <dgm:pt modelId="{02B4783A-76E9-475A-B518-502E5BED50EF}" type="parTrans" cxnId="{576F8C23-4D80-4550-A05B-49707E03D397}">
      <dgm:prSet/>
      <dgm:spPr/>
      <dgm:t>
        <a:bodyPr/>
        <a:lstStyle/>
        <a:p>
          <a:endParaRPr lang="en-US"/>
        </a:p>
      </dgm:t>
    </dgm:pt>
    <dgm:pt modelId="{9B2E7EFC-3A38-4B79-818C-27EF09323B47}" type="sibTrans" cxnId="{576F8C23-4D80-4550-A05B-49707E03D397}">
      <dgm:prSet/>
      <dgm:spPr/>
      <dgm:t>
        <a:bodyPr/>
        <a:lstStyle/>
        <a:p>
          <a:endParaRPr lang="en-US"/>
        </a:p>
      </dgm:t>
    </dgm:pt>
    <dgm:pt modelId="{48ABFC86-9B81-43E9-B759-C3B1B4085C43}">
      <dgm:prSet/>
      <dgm:spPr/>
      <dgm:t>
        <a:bodyPr/>
        <a:lstStyle/>
        <a:p>
          <a:r>
            <a:rPr lang="en-GB" dirty="0"/>
            <a:t>Managerial Control</a:t>
          </a:r>
          <a:endParaRPr lang="en-US" dirty="0"/>
        </a:p>
      </dgm:t>
    </dgm:pt>
    <dgm:pt modelId="{4A47882A-A5F8-4455-B491-F4A74DD8182E}" type="parTrans" cxnId="{291BD259-B752-4FDA-8507-DFFC659A9160}">
      <dgm:prSet/>
      <dgm:spPr/>
      <dgm:t>
        <a:bodyPr/>
        <a:lstStyle/>
        <a:p>
          <a:endParaRPr lang="en-US"/>
        </a:p>
      </dgm:t>
    </dgm:pt>
    <dgm:pt modelId="{B2FB4041-1E73-4CF3-BD9E-14522BF1E5BC}" type="sibTrans" cxnId="{291BD259-B752-4FDA-8507-DFFC659A9160}">
      <dgm:prSet/>
      <dgm:spPr/>
      <dgm:t>
        <a:bodyPr/>
        <a:lstStyle/>
        <a:p>
          <a:endParaRPr lang="en-US"/>
        </a:p>
      </dgm:t>
    </dgm:pt>
    <dgm:pt modelId="{3922280A-6632-43B6-8EFD-8A70BC03B2AE}" type="pres">
      <dgm:prSet presAssocID="{F740293D-488E-4885-9CD5-E15E60D49B75}" presName="matrix" presStyleCnt="0">
        <dgm:presLayoutVars>
          <dgm:chMax val="1"/>
          <dgm:dir/>
          <dgm:resizeHandles val="exact"/>
        </dgm:presLayoutVars>
      </dgm:prSet>
      <dgm:spPr/>
    </dgm:pt>
    <dgm:pt modelId="{CF5D0F61-A3CE-4783-A63B-0FA99954B177}" type="pres">
      <dgm:prSet presAssocID="{F740293D-488E-4885-9CD5-E15E60D49B75}" presName="diamond" presStyleLbl="bgShp" presStyleIdx="0" presStyleCnt="1"/>
      <dgm:spPr/>
    </dgm:pt>
    <dgm:pt modelId="{5D50FC12-0EC8-4876-9A7C-CBA24CD4E3DA}" type="pres">
      <dgm:prSet presAssocID="{F740293D-488E-4885-9CD5-E15E60D49B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5672E28-09A2-4A00-9003-86C1ACEFBA32}" type="pres">
      <dgm:prSet presAssocID="{F740293D-488E-4885-9CD5-E15E60D49B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76CD0AC-A805-4E00-AC0F-A50840F183B4}" type="pres">
      <dgm:prSet presAssocID="{F740293D-488E-4885-9CD5-E15E60D49B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E0C4FAD-37CA-43C2-BCD9-CB56A48D73B0}" type="pres">
      <dgm:prSet presAssocID="{F740293D-488E-4885-9CD5-E15E60D49B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76F8C23-4D80-4550-A05B-49707E03D397}" srcId="{F740293D-488E-4885-9CD5-E15E60D49B75}" destId="{214AC104-251E-4513-B445-93ED8F6C6C59}" srcOrd="2" destOrd="0" parTransId="{02B4783A-76E9-475A-B518-502E5BED50EF}" sibTransId="{9B2E7EFC-3A38-4B79-818C-27EF09323B47}"/>
    <dgm:cxn modelId="{603F9D26-5B60-4475-8A57-5035348E82D3}" type="presOf" srcId="{214AC104-251E-4513-B445-93ED8F6C6C59}" destId="{D76CD0AC-A805-4E00-AC0F-A50840F183B4}" srcOrd="0" destOrd="0" presId="urn:microsoft.com/office/officeart/2005/8/layout/matrix3"/>
    <dgm:cxn modelId="{66089B38-C4B1-4BA3-9453-6C19DF002FEE}" type="presOf" srcId="{DD549981-22C6-450F-AC0B-6DF7CE54FC0D}" destId="{15672E28-09A2-4A00-9003-86C1ACEFBA32}" srcOrd="0" destOrd="0" presId="urn:microsoft.com/office/officeart/2005/8/layout/matrix3"/>
    <dgm:cxn modelId="{2C670A45-1654-4A1D-8528-9105D4E668E7}" type="presOf" srcId="{48ABFC86-9B81-43E9-B759-C3B1B4085C43}" destId="{1E0C4FAD-37CA-43C2-BCD9-CB56A48D73B0}" srcOrd="0" destOrd="0" presId="urn:microsoft.com/office/officeart/2005/8/layout/matrix3"/>
    <dgm:cxn modelId="{291BD259-B752-4FDA-8507-DFFC659A9160}" srcId="{F740293D-488E-4885-9CD5-E15E60D49B75}" destId="{48ABFC86-9B81-43E9-B759-C3B1B4085C43}" srcOrd="3" destOrd="0" parTransId="{4A47882A-A5F8-4455-B491-F4A74DD8182E}" sibTransId="{B2FB4041-1E73-4CF3-BD9E-14522BF1E5BC}"/>
    <dgm:cxn modelId="{D93142CC-0040-4A00-9BE6-45146321F2DB}" type="presOf" srcId="{F740293D-488E-4885-9CD5-E15E60D49B75}" destId="{3922280A-6632-43B6-8EFD-8A70BC03B2AE}" srcOrd="0" destOrd="0" presId="urn:microsoft.com/office/officeart/2005/8/layout/matrix3"/>
    <dgm:cxn modelId="{5B625DD5-E344-48FD-85A9-938AC6DB480E}" srcId="{F740293D-488E-4885-9CD5-E15E60D49B75}" destId="{C0AFFD23-528D-46E7-8A80-CF17CBCE708C}" srcOrd="0" destOrd="0" parTransId="{18E55E6A-598F-4F10-9512-815A6D735599}" sibTransId="{1B246C90-CE32-47E2-A08D-AABEF74DBD5C}"/>
    <dgm:cxn modelId="{10943FE5-5835-422E-8FA8-6F0A14D6FC40}" srcId="{F740293D-488E-4885-9CD5-E15E60D49B75}" destId="{DD549981-22C6-450F-AC0B-6DF7CE54FC0D}" srcOrd="1" destOrd="0" parTransId="{08F38D16-0E46-4A8A-BC69-0FE6755C4348}" sibTransId="{4D191115-7B5E-422D-B79B-6A18A47C41DF}"/>
    <dgm:cxn modelId="{051EEEEE-D5DD-4489-97EA-989C186C6D40}" type="presOf" srcId="{C0AFFD23-528D-46E7-8A80-CF17CBCE708C}" destId="{5D50FC12-0EC8-4876-9A7C-CBA24CD4E3DA}" srcOrd="0" destOrd="0" presId="urn:microsoft.com/office/officeart/2005/8/layout/matrix3"/>
    <dgm:cxn modelId="{E6AF3C6C-D5AA-4D0E-AB32-2777FD6BC1F7}" type="presParOf" srcId="{3922280A-6632-43B6-8EFD-8A70BC03B2AE}" destId="{CF5D0F61-A3CE-4783-A63B-0FA99954B177}" srcOrd="0" destOrd="0" presId="urn:microsoft.com/office/officeart/2005/8/layout/matrix3"/>
    <dgm:cxn modelId="{8E1590A7-6E2C-4DE8-8189-FA0195337389}" type="presParOf" srcId="{3922280A-6632-43B6-8EFD-8A70BC03B2AE}" destId="{5D50FC12-0EC8-4876-9A7C-CBA24CD4E3DA}" srcOrd="1" destOrd="0" presId="urn:microsoft.com/office/officeart/2005/8/layout/matrix3"/>
    <dgm:cxn modelId="{70D1B684-3921-49A8-A7C5-0B545CF82E19}" type="presParOf" srcId="{3922280A-6632-43B6-8EFD-8A70BC03B2AE}" destId="{15672E28-09A2-4A00-9003-86C1ACEFBA32}" srcOrd="2" destOrd="0" presId="urn:microsoft.com/office/officeart/2005/8/layout/matrix3"/>
    <dgm:cxn modelId="{9DC8354E-6D66-4A15-8044-1F7B98CE2E0E}" type="presParOf" srcId="{3922280A-6632-43B6-8EFD-8A70BC03B2AE}" destId="{D76CD0AC-A805-4E00-AC0F-A50840F183B4}" srcOrd="3" destOrd="0" presId="urn:microsoft.com/office/officeart/2005/8/layout/matrix3"/>
    <dgm:cxn modelId="{E3EB0DC6-ADD9-4EB4-A21F-2CF3E5F7A972}" type="presParOf" srcId="{3922280A-6632-43B6-8EFD-8A70BC03B2AE}" destId="{1E0C4FAD-37CA-43C2-BCD9-CB56A48D73B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F15A6E-0B9F-4835-8C98-C2996B10EFC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02B494-075E-4E1D-A025-7FEB2E28D466}">
      <dgm:prSet/>
      <dgm:spPr/>
      <dgm:t>
        <a:bodyPr/>
        <a:lstStyle/>
        <a:p>
          <a:r>
            <a:rPr lang="en-GB"/>
            <a:t>Initial Investigation</a:t>
          </a:r>
          <a:endParaRPr lang="en-US"/>
        </a:p>
      </dgm:t>
    </dgm:pt>
    <dgm:pt modelId="{5295F95F-468B-4291-90E1-406C62169727}" type="parTrans" cxnId="{52BD6FA6-BA01-4F6D-A40E-4EEAE73A3BB2}">
      <dgm:prSet/>
      <dgm:spPr/>
      <dgm:t>
        <a:bodyPr/>
        <a:lstStyle/>
        <a:p>
          <a:endParaRPr lang="en-US"/>
        </a:p>
      </dgm:t>
    </dgm:pt>
    <dgm:pt modelId="{21B64D46-98ED-463C-89DB-6AA25E4F1B4F}" type="sibTrans" cxnId="{52BD6FA6-BA01-4F6D-A40E-4EEAE73A3BB2}">
      <dgm:prSet/>
      <dgm:spPr/>
      <dgm:t>
        <a:bodyPr/>
        <a:lstStyle/>
        <a:p>
          <a:endParaRPr lang="en-US"/>
        </a:p>
      </dgm:t>
    </dgm:pt>
    <dgm:pt modelId="{099C40F4-FB62-4CAC-B506-BCF7D0352F11}">
      <dgm:prSet/>
      <dgm:spPr/>
      <dgm:t>
        <a:bodyPr/>
        <a:lstStyle/>
        <a:p>
          <a:r>
            <a:rPr lang="en-GB"/>
            <a:t>Document Requirements</a:t>
          </a:r>
          <a:endParaRPr lang="en-US"/>
        </a:p>
      </dgm:t>
    </dgm:pt>
    <dgm:pt modelId="{265AE1E6-9977-4979-8F32-452D4A0F29BB}" type="parTrans" cxnId="{7AFBE3EB-0776-45B6-A84B-871254E58E7D}">
      <dgm:prSet/>
      <dgm:spPr/>
      <dgm:t>
        <a:bodyPr/>
        <a:lstStyle/>
        <a:p>
          <a:endParaRPr lang="en-US"/>
        </a:p>
      </dgm:t>
    </dgm:pt>
    <dgm:pt modelId="{6B4B7481-4F59-4777-ABAD-38BC7E004ED5}" type="sibTrans" cxnId="{7AFBE3EB-0776-45B6-A84B-871254E58E7D}">
      <dgm:prSet/>
      <dgm:spPr/>
      <dgm:t>
        <a:bodyPr/>
        <a:lstStyle/>
        <a:p>
          <a:endParaRPr lang="en-US"/>
        </a:p>
      </dgm:t>
    </dgm:pt>
    <dgm:pt modelId="{B2B7CE7C-A5EE-4255-B6B4-1B9EC70D1108}">
      <dgm:prSet/>
      <dgm:spPr/>
      <dgm:t>
        <a:bodyPr/>
        <a:lstStyle/>
        <a:p>
          <a:r>
            <a:rPr lang="en-GB"/>
            <a:t>Prototyping</a:t>
          </a:r>
          <a:endParaRPr lang="en-US"/>
        </a:p>
      </dgm:t>
    </dgm:pt>
    <dgm:pt modelId="{4CAC6604-1E99-4211-BEAB-6A63A78D9B2E}" type="parTrans" cxnId="{23F9ED43-998D-4805-AE93-2C82FA79C45B}">
      <dgm:prSet/>
      <dgm:spPr/>
      <dgm:t>
        <a:bodyPr/>
        <a:lstStyle/>
        <a:p>
          <a:endParaRPr lang="en-US"/>
        </a:p>
      </dgm:t>
    </dgm:pt>
    <dgm:pt modelId="{CAEC5B48-79F8-430F-85BF-883F28A8EE50}" type="sibTrans" cxnId="{23F9ED43-998D-4805-AE93-2C82FA79C45B}">
      <dgm:prSet/>
      <dgm:spPr/>
      <dgm:t>
        <a:bodyPr/>
        <a:lstStyle/>
        <a:p>
          <a:endParaRPr lang="en-US"/>
        </a:p>
      </dgm:t>
    </dgm:pt>
    <dgm:pt modelId="{A0029F72-D715-4A1F-9255-9DB94F4FEFFE}">
      <dgm:prSet/>
      <dgm:spPr/>
      <dgm:t>
        <a:bodyPr/>
        <a:lstStyle/>
        <a:p>
          <a:r>
            <a:rPr lang="en-GB"/>
            <a:t>Feedback</a:t>
          </a:r>
          <a:endParaRPr lang="en-US"/>
        </a:p>
      </dgm:t>
    </dgm:pt>
    <dgm:pt modelId="{BB514514-5428-4B8D-9D2E-E231B9FE9A82}" type="parTrans" cxnId="{D4F57985-B93E-414E-B12B-09DBCD31D363}">
      <dgm:prSet/>
      <dgm:spPr/>
      <dgm:t>
        <a:bodyPr/>
        <a:lstStyle/>
        <a:p>
          <a:endParaRPr lang="en-US"/>
        </a:p>
      </dgm:t>
    </dgm:pt>
    <dgm:pt modelId="{9742D219-86C5-451E-B99B-2D8CAE79DB67}" type="sibTrans" cxnId="{D4F57985-B93E-414E-B12B-09DBCD31D363}">
      <dgm:prSet/>
      <dgm:spPr/>
      <dgm:t>
        <a:bodyPr/>
        <a:lstStyle/>
        <a:p>
          <a:endParaRPr lang="en-US"/>
        </a:p>
      </dgm:t>
    </dgm:pt>
    <dgm:pt modelId="{AD09F8A9-0581-4557-9805-4737B1C48EEC}">
      <dgm:prSet/>
      <dgm:spPr/>
      <dgm:t>
        <a:bodyPr/>
        <a:lstStyle/>
        <a:p>
          <a:r>
            <a:rPr lang="en-GB"/>
            <a:t>Iterative Development Cycle</a:t>
          </a:r>
          <a:endParaRPr lang="en-US"/>
        </a:p>
      </dgm:t>
    </dgm:pt>
    <dgm:pt modelId="{4072AD2D-B0E3-4555-A1CE-F1C67657282C}" type="parTrans" cxnId="{549160CE-BD78-4863-A082-DCE1A0AEB487}">
      <dgm:prSet/>
      <dgm:spPr/>
      <dgm:t>
        <a:bodyPr/>
        <a:lstStyle/>
        <a:p>
          <a:endParaRPr lang="en-US"/>
        </a:p>
      </dgm:t>
    </dgm:pt>
    <dgm:pt modelId="{9061A204-7A70-4349-8583-35644819DE27}" type="sibTrans" cxnId="{549160CE-BD78-4863-A082-DCE1A0AEB487}">
      <dgm:prSet/>
      <dgm:spPr/>
      <dgm:t>
        <a:bodyPr/>
        <a:lstStyle/>
        <a:p>
          <a:endParaRPr lang="en-US"/>
        </a:p>
      </dgm:t>
    </dgm:pt>
    <dgm:pt modelId="{A71A69B6-E8D4-49BA-AD37-2C92647DB1D3}" type="pres">
      <dgm:prSet presAssocID="{17F15A6E-0B9F-4835-8C98-C2996B10EFC7}" presName="root" presStyleCnt="0">
        <dgm:presLayoutVars>
          <dgm:dir/>
          <dgm:resizeHandles val="exact"/>
        </dgm:presLayoutVars>
      </dgm:prSet>
      <dgm:spPr/>
    </dgm:pt>
    <dgm:pt modelId="{E43D7D21-8DF5-4C16-9E14-D8598E203F29}" type="pres">
      <dgm:prSet presAssocID="{BE02B494-075E-4E1D-A025-7FEB2E28D466}" presName="compNode" presStyleCnt="0"/>
      <dgm:spPr/>
    </dgm:pt>
    <dgm:pt modelId="{BFD09877-F67B-4117-876B-451C9D2AEF34}" type="pres">
      <dgm:prSet presAssocID="{BE02B494-075E-4E1D-A025-7FEB2E28D466}" presName="iconRect" presStyleLbl="node1" presStyleIdx="0" presStyleCnt="5" custLinFactNeighborY="-696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971770C-501D-4DC8-B08B-1BF8C8BE1FB8}" type="pres">
      <dgm:prSet presAssocID="{BE02B494-075E-4E1D-A025-7FEB2E28D466}" presName="spaceRect" presStyleCnt="0"/>
      <dgm:spPr/>
    </dgm:pt>
    <dgm:pt modelId="{8CCB1479-18B0-4B44-8D71-9F9878DEB386}" type="pres">
      <dgm:prSet presAssocID="{BE02B494-075E-4E1D-A025-7FEB2E28D466}" presName="textRect" presStyleLbl="revTx" presStyleIdx="0" presStyleCnt="5" custLinFactNeighborY="-78336">
        <dgm:presLayoutVars>
          <dgm:chMax val="1"/>
          <dgm:chPref val="1"/>
        </dgm:presLayoutVars>
      </dgm:prSet>
      <dgm:spPr/>
    </dgm:pt>
    <dgm:pt modelId="{D599CEBC-CAAE-45BC-9716-90E5A2A97FC6}" type="pres">
      <dgm:prSet presAssocID="{21B64D46-98ED-463C-89DB-6AA25E4F1B4F}" presName="sibTrans" presStyleCnt="0"/>
      <dgm:spPr/>
    </dgm:pt>
    <dgm:pt modelId="{063CADED-0519-4438-B874-10AF7DB275F2}" type="pres">
      <dgm:prSet presAssocID="{099C40F4-FB62-4CAC-B506-BCF7D0352F11}" presName="compNode" presStyleCnt="0"/>
      <dgm:spPr/>
    </dgm:pt>
    <dgm:pt modelId="{BD244B81-7205-46D0-84F8-A4C1F75D49D6}" type="pres">
      <dgm:prSet presAssocID="{099C40F4-FB62-4CAC-B506-BCF7D0352F11}" presName="iconRect" presStyleLbl="node1" presStyleIdx="1" presStyleCnt="5" custLinFactNeighborY="-696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ED7D837-16DE-46CD-AAA3-C5D7C30CD5C3}" type="pres">
      <dgm:prSet presAssocID="{099C40F4-FB62-4CAC-B506-BCF7D0352F11}" presName="spaceRect" presStyleCnt="0"/>
      <dgm:spPr/>
    </dgm:pt>
    <dgm:pt modelId="{83B2BE78-CB87-4778-B5CC-719541AC8A6F}" type="pres">
      <dgm:prSet presAssocID="{099C40F4-FB62-4CAC-B506-BCF7D0352F11}" presName="textRect" presStyleLbl="revTx" presStyleIdx="1" presStyleCnt="5" custLinFactNeighborY="-78336">
        <dgm:presLayoutVars>
          <dgm:chMax val="1"/>
          <dgm:chPref val="1"/>
        </dgm:presLayoutVars>
      </dgm:prSet>
      <dgm:spPr/>
    </dgm:pt>
    <dgm:pt modelId="{EBBBDB05-C63C-462A-B78B-C359BB212959}" type="pres">
      <dgm:prSet presAssocID="{6B4B7481-4F59-4777-ABAD-38BC7E004ED5}" presName="sibTrans" presStyleCnt="0"/>
      <dgm:spPr/>
    </dgm:pt>
    <dgm:pt modelId="{61101E61-DC42-4B5D-9ED7-3B4A1A64FCA9}" type="pres">
      <dgm:prSet presAssocID="{B2B7CE7C-A5EE-4255-B6B4-1B9EC70D1108}" presName="compNode" presStyleCnt="0"/>
      <dgm:spPr/>
    </dgm:pt>
    <dgm:pt modelId="{4D9A9E6E-FE08-465A-9608-2808C609CDF7}" type="pres">
      <dgm:prSet presAssocID="{B2B7CE7C-A5EE-4255-B6B4-1B9EC70D1108}" presName="iconRect" presStyleLbl="node1" presStyleIdx="2" presStyleCnt="5" custLinFactNeighborY="-6963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9E1C658-9703-4FE9-B772-CE07C76266F4}" type="pres">
      <dgm:prSet presAssocID="{B2B7CE7C-A5EE-4255-B6B4-1B9EC70D1108}" presName="spaceRect" presStyleCnt="0"/>
      <dgm:spPr/>
    </dgm:pt>
    <dgm:pt modelId="{D6E49176-9729-4DAC-B513-F3370799DA0C}" type="pres">
      <dgm:prSet presAssocID="{B2B7CE7C-A5EE-4255-B6B4-1B9EC70D1108}" presName="textRect" presStyleLbl="revTx" presStyleIdx="2" presStyleCnt="5" custLinFactNeighborY="-78336">
        <dgm:presLayoutVars>
          <dgm:chMax val="1"/>
          <dgm:chPref val="1"/>
        </dgm:presLayoutVars>
      </dgm:prSet>
      <dgm:spPr/>
    </dgm:pt>
    <dgm:pt modelId="{369C7BAA-652A-440D-807D-22100DFB44C4}" type="pres">
      <dgm:prSet presAssocID="{CAEC5B48-79F8-430F-85BF-883F28A8EE50}" presName="sibTrans" presStyleCnt="0"/>
      <dgm:spPr/>
    </dgm:pt>
    <dgm:pt modelId="{E9086AD8-67D7-4779-B682-9B9BEB3BC89C}" type="pres">
      <dgm:prSet presAssocID="{A0029F72-D715-4A1F-9255-9DB94F4FEFFE}" presName="compNode" presStyleCnt="0"/>
      <dgm:spPr/>
    </dgm:pt>
    <dgm:pt modelId="{C0044252-6757-4A20-A2BE-C8008B0101C0}" type="pres">
      <dgm:prSet presAssocID="{A0029F72-D715-4A1F-9255-9DB94F4FEFFE}" presName="iconRect" presStyleLbl="node1" presStyleIdx="3" presStyleCnt="5" custLinFactNeighborY="-6963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50054976-3D1F-4428-A298-76FBB85B82CE}" type="pres">
      <dgm:prSet presAssocID="{A0029F72-D715-4A1F-9255-9DB94F4FEFFE}" presName="spaceRect" presStyleCnt="0"/>
      <dgm:spPr/>
    </dgm:pt>
    <dgm:pt modelId="{E6B3F51C-18DD-4B9A-8BEE-CCCE1A4FFB76}" type="pres">
      <dgm:prSet presAssocID="{A0029F72-D715-4A1F-9255-9DB94F4FEFFE}" presName="textRect" presStyleLbl="revTx" presStyleIdx="3" presStyleCnt="5" custLinFactNeighborY="-78336">
        <dgm:presLayoutVars>
          <dgm:chMax val="1"/>
          <dgm:chPref val="1"/>
        </dgm:presLayoutVars>
      </dgm:prSet>
      <dgm:spPr/>
    </dgm:pt>
    <dgm:pt modelId="{F3C67724-412B-4A01-BB00-FE3A8796F639}" type="pres">
      <dgm:prSet presAssocID="{9742D219-86C5-451E-B99B-2D8CAE79DB67}" presName="sibTrans" presStyleCnt="0"/>
      <dgm:spPr/>
    </dgm:pt>
    <dgm:pt modelId="{5F7B6119-F2C6-4436-A208-EDA415272CCF}" type="pres">
      <dgm:prSet presAssocID="{AD09F8A9-0581-4557-9805-4737B1C48EEC}" presName="compNode" presStyleCnt="0"/>
      <dgm:spPr/>
    </dgm:pt>
    <dgm:pt modelId="{1E290B87-9F7C-4A76-9D0E-5AA91B2CBFA1}" type="pres">
      <dgm:prSet presAssocID="{AD09F8A9-0581-4557-9805-4737B1C48EEC}" presName="iconRect" presStyleLbl="node1" presStyleIdx="4" presStyleCnt="5" custLinFactNeighborY="-6963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37829065-6595-4123-99BF-9F310A870060}" type="pres">
      <dgm:prSet presAssocID="{AD09F8A9-0581-4557-9805-4737B1C48EEC}" presName="spaceRect" presStyleCnt="0"/>
      <dgm:spPr/>
    </dgm:pt>
    <dgm:pt modelId="{6175B884-2ACF-4562-B3A2-7B6460745644}" type="pres">
      <dgm:prSet presAssocID="{AD09F8A9-0581-4557-9805-4737B1C48EEC}" presName="textRect" presStyleLbl="revTx" presStyleIdx="4" presStyleCnt="5" custLinFactNeighborY="-78336">
        <dgm:presLayoutVars>
          <dgm:chMax val="1"/>
          <dgm:chPref val="1"/>
        </dgm:presLayoutVars>
      </dgm:prSet>
      <dgm:spPr/>
    </dgm:pt>
  </dgm:ptLst>
  <dgm:cxnLst>
    <dgm:cxn modelId="{BCDDC80E-6E7C-44AE-8EFA-2B8FF73971CE}" type="presOf" srcId="{B2B7CE7C-A5EE-4255-B6B4-1B9EC70D1108}" destId="{D6E49176-9729-4DAC-B513-F3370799DA0C}" srcOrd="0" destOrd="0" presId="urn:microsoft.com/office/officeart/2018/2/layout/IconLabelList"/>
    <dgm:cxn modelId="{EBF6CA3C-176D-49B8-8329-108C4D0BC7EC}" type="presOf" srcId="{BE02B494-075E-4E1D-A025-7FEB2E28D466}" destId="{8CCB1479-18B0-4B44-8D71-9F9878DEB386}" srcOrd="0" destOrd="0" presId="urn:microsoft.com/office/officeart/2018/2/layout/IconLabelList"/>
    <dgm:cxn modelId="{23F9ED43-998D-4805-AE93-2C82FA79C45B}" srcId="{17F15A6E-0B9F-4835-8C98-C2996B10EFC7}" destId="{B2B7CE7C-A5EE-4255-B6B4-1B9EC70D1108}" srcOrd="2" destOrd="0" parTransId="{4CAC6604-1E99-4211-BEAB-6A63A78D9B2E}" sibTransId="{CAEC5B48-79F8-430F-85BF-883F28A8EE50}"/>
    <dgm:cxn modelId="{163DBE6A-F44B-4902-B59D-9CC3E37056F1}" type="presOf" srcId="{A0029F72-D715-4A1F-9255-9DB94F4FEFFE}" destId="{E6B3F51C-18DD-4B9A-8BEE-CCCE1A4FFB76}" srcOrd="0" destOrd="0" presId="urn:microsoft.com/office/officeart/2018/2/layout/IconLabelList"/>
    <dgm:cxn modelId="{D4F57985-B93E-414E-B12B-09DBCD31D363}" srcId="{17F15A6E-0B9F-4835-8C98-C2996B10EFC7}" destId="{A0029F72-D715-4A1F-9255-9DB94F4FEFFE}" srcOrd="3" destOrd="0" parTransId="{BB514514-5428-4B8D-9D2E-E231B9FE9A82}" sibTransId="{9742D219-86C5-451E-B99B-2D8CAE79DB67}"/>
    <dgm:cxn modelId="{49EFB193-840D-4B72-A001-4B92117CB9F2}" type="presOf" srcId="{099C40F4-FB62-4CAC-B506-BCF7D0352F11}" destId="{83B2BE78-CB87-4778-B5CC-719541AC8A6F}" srcOrd="0" destOrd="0" presId="urn:microsoft.com/office/officeart/2018/2/layout/IconLabelList"/>
    <dgm:cxn modelId="{52BD6FA6-BA01-4F6D-A40E-4EEAE73A3BB2}" srcId="{17F15A6E-0B9F-4835-8C98-C2996B10EFC7}" destId="{BE02B494-075E-4E1D-A025-7FEB2E28D466}" srcOrd="0" destOrd="0" parTransId="{5295F95F-468B-4291-90E1-406C62169727}" sibTransId="{21B64D46-98ED-463C-89DB-6AA25E4F1B4F}"/>
    <dgm:cxn modelId="{B62A9FB2-5E89-4243-A2AB-FA6BD8FFFEFD}" type="presOf" srcId="{17F15A6E-0B9F-4835-8C98-C2996B10EFC7}" destId="{A71A69B6-E8D4-49BA-AD37-2C92647DB1D3}" srcOrd="0" destOrd="0" presId="urn:microsoft.com/office/officeart/2018/2/layout/IconLabelList"/>
    <dgm:cxn modelId="{549160CE-BD78-4863-A082-DCE1A0AEB487}" srcId="{17F15A6E-0B9F-4835-8C98-C2996B10EFC7}" destId="{AD09F8A9-0581-4557-9805-4737B1C48EEC}" srcOrd="4" destOrd="0" parTransId="{4072AD2D-B0E3-4555-A1CE-F1C67657282C}" sibTransId="{9061A204-7A70-4349-8583-35644819DE27}"/>
    <dgm:cxn modelId="{7AFBE3EB-0776-45B6-A84B-871254E58E7D}" srcId="{17F15A6E-0B9F-4835-8C98-C2996B10EFC7}" destId="{099C40F4-FB62-4CAC-B506-BCF7D0352F11}" srcOrd="1" destOrd="0" parTransId="{265AE1E6-9977-4979-8F32-452D4A0F29BB}" sibTransId="{6B4B7481-4F59-4777-ABAD-38BC7E004ED5}"/>
    <dgm:cxn modelId="{91147AFD-2451-4C8D-BBEA-9610231F0539}" type="presOf" srcId="{AD09F8A9-0581-4557-9805-4737B1C48EEC}" destId="{6175B884-2ACF-4562-B3A2-7B6460745644}" srcOrd="0" destOrd="0" presId="urn:microsoft.com/office/officeart/2018/2/layout/IconLabelList"/>
    <dgm:cxn modelId="{A7EA06BA-3033-4CA8-9C29-2D5DF85B0CB2}" type="presParOf" srcId="{A71A69B6-E8D4-49BA-AD37-2C92647DB1D3}" destId="{E43D7D21-8DF5-4C16-9E14-D8598E203F29}" srcOrd="0" destOrd="0" presId="urn:microsoft.com/office/officeart/2018/2/layout/IconLabelList"/>
    <dgm:cxn modelId="{1A835078-7EE0-4CE0-B072-7369A0F0D8ED}" type="presParOf" srcId="{E43D7D21-8DF5-4C16-9E14-D8598E203F29}" destId="{BFD09877-F67B-4117-876B-451C9D2AEF34}" srcOrd="0" destOrd="0" presId="urn:microsoft.com/office/officeart/2018/2/layout/IconLabelList"/>
    <dgm:cxn modelId="{F1E29D95-1AB0-4841-80C6-942425794C7A}" type="presParOf" srcId="{E43D7D21-8DF5-4C16-9E14-D8598E203F29}" destId="{7971770C-501D-4DC8-B08B-1BF8C8BE1FB8}" srcOrd="1" destOrd="0" presId="urn:microsoft.com/office/officeart/2018/2/layout/IconLabelList"/>
    <dgm:cxn modelId="{5F740CD0-1978-4FC8-B699-6EC11D5C076D}" type="presParOf" srcId="{E43D7D21-8DF5-4C16-9E14-D8598E203F29}" destId="{8CCB1479-18B0-4B44-8D71-9F9878DEB386}" srcOrd="2" destOrd="0" presId="urn:microsoft.com/office/officeart/2018/2/layout/IconLabelList"/>
    <dgm:cxn modelId="{048F5EE8-CA1F-4B0A-8AA5-1D0462D810C7}" type="presParOf" srcId="{A71A69B6-E8D4-49BA-AD37-2C92647DB1D3}" destId="{D599CEBC-CAAE-45BC-9716-90E5A2A97FC6}" srcOrd="1" destOrd="0" presId="urn:microsoft.com/office/officeart/2018/2/layout/IconLabelList"/>
    <dgm:cxn modelId="{4BAD0856-12F1-4BDE-9004-E6F7FE473305}" type="presParOf" srcId="{A71A69B6-E8D4-49BA-AD37-2C92647DB1D3}" destId="{063CADED-0519-4438-B874-10AF7DB275F2}" srcOrd="2" destOrd="0" presId="urn:microsoft.com/office/officeart/2018/2/layout/IconLabelList"/>
    <dgm:cxn modelId="{C99A6599-4D1F-4F11-A155-28606FB8F758}" type="presParOf" srcId="{063CADED-0519-4438-B874-10AF7DB275F2}" destId="{BD244B81-7205-46D0-84F8-A4C1F75D49D6}" srcOrd="0" destOrd="0" presId="urn:microsoft.com/office/officeart/2018/2/layout/IconLabelList"/>
    <dgm:cxn modelId="{AF72D8D7-7AF5-400C-A198-4A4C1B7E6723}" type="presParOf" srcId="{063CADED-0519-4438-B874-10AF7DB275F2}" destId="{0ED7D837-16DE-46CD-AAA3-C5D7C30CD5C3}" srcOrd="1" destOrd="0" presId="urn:microsoft.com/office/officeart/2018/2/layout/IconLabelList"/>
    <dgm:cxn modelId="{EFC436AE-EF8A-4DD1-89F5-6AAFE6FE6202}" type="presParOf" srcId="{063CADED-0519-4438-B874-10AF7DB275F2}" destId="{83B2BE78-CB87-4778-B5CC-719541AC8A6F}" srcOrd="2" destOrd="0" presId="urn:microsoft.com/office/officeart/2018/2/layout/IconLabelList"/>
    <dgm:cxn modelId="{5C94F9E9-3DFC-45EB-90FA-311A3330DBF8}" type="presParOf" srcId="{A71A69B6-E8D4-49BA-AD37-2C92647DB1D3}" destId="{EBBBDB05-C63C-462A-B78B-C359BB212959}" srcOrd="3" destOrd="0" presId="urn:microsoft.com/office/officeart/2018/2/layout/IconLabelList"/>
    <dgm:cxn modelId="{7D4F8396-31DD-47EA-AE6F-F9521369FE63}" type="presParOf" srcId="{A71A69B6-E8D4-49BA-AD37-2C92647DB1D3}" destId="{61101E61-DC42-4B5D-9ED7-3B4A1A64FCA9}" srcOrd="4" destOrd="0" presId="urn:microsoft.com/office/officeart/2018/2/layout/IconLabelList"/>
    <dgm:cxn modelId="{23F34CB9-7A5E-4354-8BBA-AF42EE112CE0}" type="presParOf" srcId="{61101E61-DC42-4B5D-9ED7-3B4A1A64FCA9}" destId="{4D9A9E6E-FE08-465A-9608-2808C609CDF7}" srcOrd="0" destOrd="0" presId="urn:microsoft.com/office/officeart/2018/2/layout/IconLabelList"/>
    <dgm:cxn modelId="{726E585F-31F7-4D68-B76D-7833A41E0252}" type="presParOf" srcId="{61101E61-DC42-4B5D-9ED7-3B4A1A64FCA9}" destId="{69E1C658-9703-4FE9-B772-CE07C76266F4}" srcOrd="1" destOrd="0" presId="urn:microsoft.com/office/officeart/2018/2/layout/IconLabelList"/>
    <dgm:cxn modelId="{FC284F19-F843-4E0A-A9F4-8D5334D7F974}" type="presParOf" srcId="{61101E61-DC42-4B5D-9ED7-3B4A1A64FCA9}" destId="{D6E49176-9729-4DAC-B513-F3370799DA0C}" srcOrd="2" destOrd="0" presId="urn:microsoft.com/office/officeart/2018/2/layout/IconLabelList"/>
    <dgm:cxn modelId="{26CFC74A-6AF1-4529-BFD4-F50EF63E17D3}" type="presParOf" srcId="{A71A69B6-E8D4-49BA-AD37-2C92647DB1D3}" destId="{369C7BAA-652A-440D-807D-22100DFB44C4}" srcOrd="5" destOrd="0" presId="urn:microsoft.com/office/officeart/2018/2/layout/IconLabelList"/>
    <dgm:cxn modelId="{5F154BD0-27BE-4A24-AD39-8EC6B9B46B40}" type="presParOf" srcId="{A71A69B6-E8D4-49BA-AD37-2C92647DB1D3}" destId="{E9086AD8-67D7-4779-B682-9B9BEB3BC89C}" srcOrd="6" destOrd="0" presId="urn:microsoft.com/office/officeart/2018/2/layout/IconLabelList"/>
    <dgm:cxn modelId="{5A833200-75F4-4941-82D8-6012673E920B}" type="presParOf" srcId="{E9086AD8-67D7-4779-B682-9B9BEB3BC89C}" destId="{C0044252-6757-4A20-A2BE-C8008B0101C0}" srcOrd="0" destOrd="0" presId="urn:microsoft.com/office/officeart/2018/2/layout/IconLabelList"/>
    <dgm:cxn modelId="{8EC00931-6E33-45B5-902A-3778C52FF2E2}" type="presParOf" srcId="{E9086AD8-67D7-4779-B682-9B9BEB3BC89C}" destId="{50054976-3D1F-4428-A298-76FBB85B82CE}" srcOrd="1" destOrd="0" presId="urn:microsoft.com/office/officeart/2018/2/layout/IconLabelList"/>
    <dgm:cxn modelId="{1CE66F93-E92F-46F7-B093-D69E21F6030A}" type="presParOf" srcId="{E9086AD8-67D7-4779-B682-9B9BEB3BC89C}" destId="{E6B3F51C-18DD-4B9A-8BEE-CCCE1A4FFB76}" srcOrd="2" destOrd="0" presId="urn:microsoft.com/office/officeart/2018/2/layout/IconLabelList"/>
    <dgm:cxn modelId="{EF9CB818-49CF-4099-9D25-511A9AD07CA9}" type="presParOf" srcId="{A71A69B6-E8D4-49BA-AD37-2C92647DB1D3}" destId="{F3C67724-412B-4A01-BB00-FE3A8796F639}" srcOrd="7" destOrd="0" presId="urn:microsoft.com/office/officeart/2018/2/layout/IconLabelList"/>
    <dgm:cxn modelId="{3BB79BB7-021F-4D55-BA1C-B6A8EA25241D}" type="presParOf" srcId="{A71A69B6-E8D4-49BA-AD37-2C92647DB1D3}" destId="{5F7B6119-F2C6-4436-A208-EDA415272CCF}" srcOrd="8" destOrd="0" presId="urn:microsoft.com/office/officeart/2018/2/layout/IconLabelList"/>
    <dgm:cxn modelId="{5BCC43B5-F085-49D0-BED2-3EA8A8F04096}" type="presParOf" srcId="{5F7B6119-F2C6-4436-A208-EDA415272CCF}" destId="{1E290B87-9F7C-4A76-9D0E-5AA91B2CBFA1}" srcOrd="0" destOrd="0" presId="urn:microsoft.com/office/officeart/2018/2/layout/IconLabelList"/>
    <dgm:cxn modelId="{21852F9E-670B-496B-88D8-E429991E7822}" type="presParOf" srcId="{5F7B6119-F2C6-4436-A208-EDA415272CCF}" destId="{37829065-6595-4123-99BF-9F310A870060}" srcOrd="1" destOrd="0" presId="urn:microsoft.com/office/officeart/2018/2/layout/IconLabelList"/>
    <dgm:cxn modelId="{B659F9FB-D73E-453A-93AD-ACEFDF3ED03C}" type="presParOf" srcId="{5F7B6119-F2C6-4436-A208-EDA415272CCF}" destId="{6175B884-2ACF-4562-B3A2-7B64607456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128366-FF03-4DE8-BD64-A5E29EC44E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A0CC51C-88D8-418F-A1ED-3AD5453DA1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User Stories</a:t>
          </a:r>
          <a:endParaRPr lang="en-US"/>
        </a:p>
      </dgm:t>
    </dgm:pt>
    <dgm:pt modelId="{FA102FFD-A646-43CA-B7E0-5CFA33686B9C}" type="parTrans" cxnId="{09B31D5B-BFC6-4512-A99E-5EB883794037}">
      <dgm:prSet/>
      <dgm:spPr/>
      <dgm:t>
        <a:bodyPr/>
        <a:lstStyle/>
        <a:p>
          <a:endParaRPr lang="en-US"/>
        </a:p>
      </dgm:t>
    </dgm:pt>
    <dgm:pt modelId="{CE7F0851-A74B-4FA0-9C4B-429DFEE3AF40}" type="sibTrans" cxnId="{09B31D5B-BFC6-4512-A99E-5EB883794037}">
      <dgm:prSet/>
      <dgm:spPr/>
      <dgm:t>
        <a:bodyPr/>
        <a:lstStyle/>
        <a:p>
          <a:endParaRPr lang="en-US"/>
        </a:p>
      </dgm:t>
    </dgm:pt>
    <dgm:pt modelId="{5005ADFF-F54A-43AD-B20D-433CDB557CE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High Level Requirements Document</a:t>
          </a:r>
          <a:endParaRPr lang="en-US"/>
        </a:p>
      </dgm:t>
    </dgm:pt>
    <dgm:pt modelId="{3BAEC547-1A05-4670-A06E-3871F67C7F76}" type="parTrans" cxnId="{B41C007D-4A7D-435C-BE92-00937082E06C}">
      <dgm:prSet/>
      <dgm:spPr/>
      <dgm:t>
        <a:bodyPr/>
        <a:lstStyle/>
        <a:p>
          <a:endParaRPr lang="en-US"/>
        </a:p>
      </dgm:t>
    </dgm:pt>
    <dgm:pt modelId="{DA53EC78-A151-4BC3-B054-C5BF16ACD999}" type="sibTrans" cxnId="{B41C007D-4A7D-435C-BE92-00937082E06C}">
      <dgm:prSet/>
      <dgm:spPr/>
      <dgm:t>
        <a:bodyPr/>
        <a:lstStyle/>
        <a:p>
          <a:endParaRPr lang="en-US"/>
        </a:p>
      </dgm:t>
    </dgm:pt>
    <dgm:pt modelId="{A3542943-C297-4563-9E44-1C2B71F1DB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Prioritisation</a:t>
          </a:r>
          <a:endParaRPr lang="en-US"/>
        </a:p>
      </dgm:t>
    </dgm:pt>
    <dgm:pt modelId="{83DA9E08-EF25-470B-B0A4-F6DA87329680}" type="parTrans" cxnId="{03C368F8-B068-438C-9B4E-8144FBE674BC}">
      <dgm:prSet/>
      <dgm:spPr/>
      <dgm:t>
        <a:bodyPr/>
        <a:lstStyle/>
        <a:p>
          <a:endParaRPr lang="en-US"/>
        </a:p>
      </dgm:t>
    </dgm:pt>
    <dgm:pt modelId="{F9192EA5-D740-41E2-B87D-2366884613A8}" type="sibTrans" cxnId="{03C368F8-B068-438C-9B4E-8144FBE674BC}">
      <dgm:prSet/>
      <dgm:spPr/>
      <dgm:t>
        <a:bodyPr/>
        <a:lstStyle/>
        <a:p>
          <a:endParaRPr lang="en-US"/>
        </a:p>
      </dgm:t>
    </dgm:pt>
    <dgm:pt modelId="{2D23D747-20CC-414D-A6D9-3200C05BFA32}" type="pres">
      <dgm:prSet presAssocID="{9B128366-FF03-4DE8-BD64-A5E29EC44E0B}" presName="root" presStyleCnt="0">
        <dgm:presLayoutVars>
          <dgm:dir/>
          <dgm:resizeHandles val="exact"/>
        </dgm:presLayoutVars>
      </dgm:prSet>
      <dgm:spPr/>
    </dgm:pt>
    <dgm:pt modelId="{A3A3E8F9-FAF1-4231-812D-57F3AEFD9D23}" type="pres">
      <dgm:prSet presAssocID="{9A0CC51C-88D8-418F-A1ED-3AD5453DA16D}" presName="compNode" presStyleCnt="0"/>
      <dgm:spPr/>
    </dgm:pt>
    <dgm:pt modelId="{6AAF8703-0D2C-40F0-BA23-AA107DFAC294}" type="pres">
      <dgm:prSet presAssocID="{9A0CC51C-88D8-418F-A1ED-3AD5453DA16D}" presName="iconBgRect" presStyleLbl="bgShp" presStyleIdx="0" presStyleCnt="3"/>
      <dgm:spPr/>
    </dgm:pt>
    <dgm:pt modelId="{781AE519-332E-40D6-8187-4581F46899BB}" type="pres">
      <dgm:prSet presAssocID="{9A0CC51C-88D8-418F-A1ED-3AD5453DA1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02BCB2F-4FAE-46F5-8597-97AB8F0994ED}" type="pres">
      <dgm:prSet presAssocID="{9A0CC51C-88D8-418F-A1ED-3AD5453DA16D}" presName="spaceRect" presStyleCnt="0"/>
      <dgm:spPr/>
    </dgm:pt>
    <dgm:pt modelId="{D458F331-A706-4C28-93B3-192CB3330AC4}" type="pres">
      <dgm:prSet presAssocID="{9A0CC51C-88D8-418F-A1ED-3AD5453DA16D}" presName="textRect" presStyleLbl="revTx" presStyleIdx="0" presStyleCnt="3">
        <dgm:presLayoutVars>
          <dgm:chMax val="1"/>
          <dgm:chPref val="1"/>
        </dgm:presLayoutVars>
      </dgm:prSet>
      <dgm:spPr/>
    </dgm:pt>
    <dgm:pt modelId="{B74F08DD-93F6-475B-80B2-FE48D1A8F68F}" type="pres">
      <dgm:prSet presAssocID="{CE7F0851-A74B-4FA0-9C4B-429DFEE3AF40}" presName="sibTrans" presStyleCnt="0"/>
      <dgm:spPr/>
    </dgm:pt>
    <dgm:pt modelId="{1B4AA3D4-C584-4005-9E36-8B63A1225F9C}" type="pres">
      <dgm:prSet presAssocID="{5005ADFF-F54A-43AD-B20D-433CDB557CEE}" presName="compNode" presStyleCnt="0"/>
      <dgm:spPr/>
    </dgm:pt>
    <dgm:pt modelId="{2AEB303B-C2E3-4ACF-8141-477E0DAE051E}" type="pres">
      <dgm:prSet presAssocID="{5005ADFF-F54A-43AD-B20D-433CDB557CEE}" presName="iconBgRect" presStyleLbl="bgShp" presStyleIdx="1" presStyleCnt="3"/>
      <dgm:spPr/>
    </dgm:pt>
    <dgm:pt modelId="{936174D1-401D-4323-A6CE-705B8F56B7C0}" type="pres">
      <dgm:prSet presAssocID="{5005ADFF-F54A-43AD-B20D-433CDB557C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D2F83EE-83A1-43E9-B530-AE810393339E}" type="pres">
      <dgm:prSet presAssocID="{5005ADFF-F54A-43AD-B20D-433CDB557CEE}" presName="spaceRect" presStyleCnt="0"/>
      <dgm:spPr/>
    </dgm:pt>
    <dgm:pt modelId="{E5DAD548-A87D-48EB-9284-ADDE05747BCA}" type="pres">
      <dgm:prSet presAssocID="{5005ADFF-F54A-43AD-B20D-433CDB557CEE}" presName="textRect" presStyleLbl="revTx" presStyleIdx="1" presStyleCnt="3">
        <dgm:presLayoutVars>
          <dgm:chMax val="1"/>
          <dgm:chPref val="1"/>
        </dgm:presLayoutVars>
      </dgm:prSet>
      <dgm:spPr/>
    </dgm:pt>
    <dgm:pt modelId="{7933BA4A-FABF-4CA1-8C41-B074B19C4084}" type="pres">
      <dgm:prSet presAssocID="{DA53EC78-A151-4BC3-B054-C5BF16ACD999}" presName="sibTrans" presStyleCnt="0"/>
      <dgm:spPr/>
    </dgm:pt>
    <dgm:pt modelId="{DA0CC604-BC30-4B80-89CD-0A1D6843E386}" type="pres">
      <dgm:prSet presAssocID="{A3542943-C297-4563-9E44-1C2B71F1DB0D}" presName="compNode" presStyleCnt="0"/>
      <dgm:spPr/>
    </dgm:pt>
    <dgm:pt modelId="{0BC21A46-FC61-419D-9955-C202F2D0514E}" type="pres">
      <dgm:prSet presAssocID="{A3542943-C297-4563-9E44-1C2B71F1DB0D}" presName="iconBgRect" presStyleLbl="bgShp" presStyleIdx="2" presStyleCnt="3"/>
      <dgm:spPr/>
    </dgm:pt>
    <dgm:pt modelId="{3A644608-D45A-41B8-90EF-0F37A5B7055C}" type="pres">
      <dgm:prSet presAssocID="{A3542943-C297-4563-9E44-1C2B71F1DB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1E21FD0-16AC-49B1-A1C7-0E058E06693C}" type="pres">
      <dgm:prSet presAssocID="{A3542943-C297-4563-9E44-1C2B71F1DB0D}" presName="spaceRect" presStyleCnt="0"/>
      <dgm:spPr/>
    </dgm:pt>
    <dgm:pt modelId="{ECB8E8AD-FFFD-4856-97BD-5C43ABADE7AE}" type="pres">
      <dgm:prSet presAssocID="{A3542943-C297-4563-9E44-1C2B71F1DB0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B31D5B-BFC6-4512-A99E-5EB883794037}" srcId="{9B128366-FF03-4DE8-BD64-A5E29EC44E0B}" destId="{9A0CC51C-88D8-418F-A1ED-3AD5453DA16D}" srcOrd="0" destOrd="0" parTransId="{FA102FFD-A646-43CA-B7E0-5CFA33686B9C}" sibTransId="{CE7F0851-A74B-4FA0-9C4B-429DFEE3AF40}"/>
    <dgm:cxn modelId="{B41C007D-4A7D-435C-BE92-00937082E06C}" srcId="{9B128366-FF03-4DE8-BD64-A5E29EC44E0B}" destId="{5005ADFF-F54A-43AD-B20D-433CDB557CEE}" srcOrd="1" destOrd="0" parTransId="{3BAEC547-1A05-4670-A06E-3871F67C7F76}" sibTransId="{DA53EC78-A151-4BC3-B054-C5BF16ACD999}"/>
    <dgm:cxn modelId="{8179CE83-3D48-4439-ADD8-38CCD4B9C9B2}" type="presOf" srcId="{9A0CC51C-88D8-418F-A1ED-3AD5453DA16D}" destId="{D458F331-A706-4C28-93B3-192CB3330AC4}" srcOrd="0" destOrd="0" presId="urn:microsoft.com/office/officeart/2018/5/layout/IconCircleLabelList"/>
    <dgm:cxn modelId="{15D8C4C3-39D5-4B13-87AF-F4218AB5AA50}" type="presOf" srcId="{A3542943-C297-4563-9E44-1C2B71F1DB0D}" destId="{ECB8E8AD-FFFD-4856-97BD-5C43ABADE7AE}" srcOrd="0" destOrd="0" presId="urn:microsoft.com/office/officeart/2018/5/layout/IconCircleLabelList"/>
    <dgm:cxn modelId="{A4C5FCCE-A648-444A-8B71-A35F2A5480C1}" type="presOf" srcId="{5005ADFF-F54A-43AD-B20D-433CDB557CEE}" destId="{E5DAD548-A87D-48EB-9284-ADDE05747BCA}" srcOrd="0" destOrd="0" presId="urn:microsoft.com/office/officeart/2018/5/layout/IconCircleLabelList"/>
    <dgm:cxn modelId="{4F3400F5-1DBD-44AE-9BFC-40F2AFD83B44}" type="presOf" srcId="{9B128366-FF03-4DE8-BD64-A5E29EC44E0B}" destId="{2D23D747-20CC-414D-A6D9-3200C05BFA32}" srcOrd="0" destOrd="0" presId="urn:microsoft.com/office/officeart/2018/5/layout/IconCircleLabelList"/>
    <dgm:cxn modelId="{03C368F8-B068-438C-9B4E-8144FBE674BC}" srcId="{9B128366-FF03-4DE8-BD64-A5E29EC44E0B}" destId="{A3542943-C297-4563-9E44-1C2B71F1DB0D}" srcOrd="2" destOrd="0" parTransId="{83DA9E08-EF25-470B-B0A4-F6DA87329680}" sibTransId="{F9192EA5-D740-41E2-B87D-2366884613A8}"/>
    <dgm:cxn modelId="{F3FC8C34-3878-41EE-BDBC-76C42EFEEE7F}" type="presParOf" srcId="{2D23D747-20CC-414D-A6D9-3200C05BFA32}" destId="{A3A3E8F9-FAF1-4231-812D-57F3AEFD9D23}" srcOrd="0" destOrd="0" presId="urn:microsoft.com/office/officeart/2018/5/layout/IconCircleLabelList"/>
    <dgm:cxn modelId="{FF89364D-BB95-4993-B7DD-E97B8D7C23D2}" type="presParOf" srcId="{A3A3E8F9-FAF1-4231-812D-57F3AEFD9D23}" destId="{6AAF8703-0D2C-40F0-BA23-AA107DFAC294}" srcOrd="0" destOrd="0" presId="urn:microsoft.com/office/officeart/2018/5/layout/IconCircleLabelList"/>
    <dgm:cxn modelId="{AA87D6AD-2D46-4B73-A6D1-88747CFB1A77}" type="presParOf" srcId="{A3A3E8F9-FAF1-4231-812D-57F3AEFD9D23}" destId="{781AE519-332E-40D6-8187-4581F46899BB}" srcOrd="1" destOrd="0" presId="urn:microsoft.com/office/officeart/2018/5/layout/IconCircleLabelList"/>
    <dgm:cxn modelId="{0003B0D6-7EFF-421F-B297-C1F61EC58C63}" type="presParOf" srcId="{A3A3E8F9-FAF1-4231-812D-57F3AEFD9D23}" destId="{602BCB2F-4FAE-46F5-8597-97AB8F0994ED}" srcOrd="2" destOrd="0" presId="urn:microsoft.com/office/officeart/2018/5/layout/IconCircleLabelList"/>
    <dgm:cxn modelId="{CFB127F9-AF1B-4673-8191-F383F459BBB9}" type="presParOf" srcId="{A3A3E8F9-FAF1-4231-812D-57F3AEFD9D23}" destId="{D458F331-A706-4C28-93B3-192CB3330AC4}" srcOrd="3" destOrd="0" presId="urn:microsoft.com/office/officeart/2018/5/layout/IconCircleLabelList"/>
    <dgm:cxn modelId="{93FFECF8-4A91-4536-98B9-CC4FB2C46745}" type="presParOf" srcId="{2D23D747-20CC-414D-A6D9-3200C05BFA32}" destId="{B74F08DD-93F6-475B-80B2-FE48D1A8F68F}" srcOrd="1" destOrd="0" presId="urn:microsoft.com/office/officeart/2018/5/layout/IconCircleLabelList"/>
    <dgm:cxn modelId="{D827D1C0-B6C8-4A1E-A917-69F29770D7CE}" type="presParOf" srcId="{2D23D747-20CC-414D-A6D9-3200C05BFA32}" destId="{1B4AA3D4-C584-4005-9E36-8B63A1225F9C}" srcOrd="2" destOrd="0" presId="urn:microsoft.com/office/officeart/2018/5/layout/IconCircleLabelList"/>
    <dgm:cxn modelId="{3683B432-3AD2-4157-B27B-A301ECCDC6D7}" type="presParOf" srcId="{1B4AA3D4-C584-4005-9E36-8B63A1225F9C}" destId="{2AEB303B-C2E3-4ACF-8141-477E0DAE051E}" srcOrd="0" destOrd="0" presId="urn:microsoft.com/office/officeart/2018/5/layout/IconCircleLabelList"/>
    <dgm:cxn modelId="{726EC0F5-770E-4029-B9F1-C25D498B71B5}" type="presParOf" srcId="{1B4AA3D4-C584-4005-9E36-8B63A1225F9C}" destId="{936174D1-401D-4323-A6CE-705B8F56B7C0}" srcOrd="1" destOrd="0" presId="urn:microsoft.com/office/officeart/2018/5/layout/IconCircleLabelList"/>
    <dgm:cxn modelId="{6AC78C0A-5A86-42F9-B8CF-86911B6E5790}" type="presParOf" srcId="{1B4AA3D4-C584-4005-9E36-8B63A1225F9C}" destId="{5D2F83EE-83A1-43E9-B530-AE810393339E}" srcOrd="2" destOrd="0" presId="urn:microsoft.com/office/officeart/2018/5/layout/IconCircleLabelList"/>
    <dgm:cxn modelId="{BB77E967-CEFC-46A3-ACFB-8BA7B14DB129}" type="presParOf" srcId="{1B4AA3D4-C584-4005-9E36-8B63A1225F9C}" destId="{E5DAD548-A87D-48EB-9284-ADDE05747BCA}" srcOrd="3" destOrd="0" presId="urn:microsoft.com/office/officeart/2018/5/layout/IconCircleLabelList"/>
    <dgm:cxn modelId="{3BB1A557-7133-43DE-AA2D-F40D710409DE}" type="presParOf" srcId="{2D23D747-20CC-414D-A6D9-3200C05BFA32}" destId="{7933BA4A-FABF-4CA1-8C41-B074B19C4084}" srcOrd="3" destOrd="0" presId="urn:microsoft.com/office/officeart/2018/5/layout/IconCircleLabelList"/>
    <dgm:cxn modelId="{C15E83C1-F7F2-46F9-B2E0-06958092A687}" type="presParOf" srcId="{2D23D747-20CC-414D-A6D9-3200C05BFA32}" destId="{DA0CC604-BC30-4B80-89CD-0A1D6843E386}" srcOrd="4" destOrd="0" presId="urn:microsoft.com/office/officeart/2018/5/layout/IconCircleLabelList"/>
    <dgm:cxn modelId="{CBD52DC4-3D6C-4C77-8DE7-33939D9364E9}" type="presParOf" srcId="{DA0CC604-BC30-4B80-89CD-0A1D6843E386}" destId="{0BC21A46-FC61-419D-9955-C202F2D0514E}" srcOrd="0" destOrd="0" presId="urn:microsoft.com/office/officeart/2018/5/layout/IconCircleLabelList"/>
    <dgm:cxn modelId="{004D8CA5-D232-4DA7-A5D0-27DD48F7F462}" type="presParOf" srcId="{DA0CC604-BC30-4B80-89CD-0A1D6843E386}" destId="{3A644608-D45A-41B8-90EF-0F37A5B7055C}" srcOrd="1" destOrd="0" presId="urn:microsoft.com/office/officeart/2018/5/layout/IconCircleLabelList"/>
    <dgm:cxn modelId="{2A2045C5-B70A-47AE-8288-8E376CB06D47}" type="presParOf" srcId="{DA0CC604-BC30-4B80-89CD-0A1D6843E386}" destId="{C1E21FD0-16AC-49B1-A1C7-0E058E06693C}" srcOrd="2" destOrd="0" presId="urn:microsoft.com/office/officeart/2018/5/layout/IconCircleLabelList"/>
    <dgm:cxn modelId="{79E27E35-E4AC-4CCD-AB81-A80932C18247}" type="presParOf" srcId="{DA0CC604-BC30-4B80-89CD-0A1D6843E386}" destId="{ECB8E8AD-FFFD-4856-97BD-5C43ABADE7A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1495AB-6D1A-45D8-A43E-437F23F92C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DF7D7F3-A5DF-4C8A-9F3D-18E15C409928}">
      <dgm:prSet/>
      <dgm:spPr/>
      <dgm:t>
        <a:bodyPr/>
        <a:lstStyle/>
        <a:p>
          <a:r>
            <a:rPr lang="en-GB"/>
            <a:t>Design</a:t>
          </a:r>
          <a:endParaRPr lang="en-US"/>
        </a:p>
      </dgm:t>
    </dgm:pt>
    <dgm:pt modelId="{33D3B704-61CA-43D1-AA50-F4A0B6043DFF}" type="parTrans" cxnId="{FD904575-1A11-4DA7-92B7-0CA1B9E52C63}">
      <dgm:prSet/>
      <dgm:spPr/>
      <dgm:t>
        <a:bodyPr/>
        <a:lstStyle/>
        <a:p>
          <a:endParaRPr lang="en-US"/>
        </a:p>
      </dgm:t>
    </dgm:pt>
    <dgm:pt modelId="{39683B5F-A105-4AD1-8226-B4C90459FF36}" type="sibTrans" cxnId="{FD904575-1A11-4DA7-92B7-0CA1B9E52C63}">
      <dgm:prSet/>
      <dgm:spPr/>
      <dgm:t>
        <a:bodyPr/>
        <a:lstStyle/>
        <a:p>
          <a:endParaRPr lang="en-US"/>
        </a:p>
      </dgm:t>
    </dgm:pt>
    <dgm:pt modelId="{921431B8-7BDD-43D3-8556-E232D792ABD5}">
      <dgm:prSet/>
      <dgm:spPr/>
      <dgm:t>
        <a:bodyPr/>
        <a:lstStyle/>
        <a:p>
          <a:r>
            <a:rPr lang="en-GB"/>
            <a:t>Build</a:t>
          </a:r>
          <a:endParaRPr lang="en-US"/>
        </a:p>
      </dgm:t>
    </dgm:pt>
    <dgm:pt modelId="{397F1E7C-3D9D-4309-9294-BD21E8105687}" type="parTrans" cxnId="{0D9BF9C9-9129-4994-944A-BC8FA2429AB1}">
      <dgm:prSet/>
      <dgm:spPr/>
      <dgm:t>
        <a:bodyPr/>
        <a:lstStyle/>
        <a:p>
          <a:endParaRPr lang="en-US"/>
        </a:p>
      </dgm:t>
    </dgm:pt>
    <dgm:pt modelId="{03ABF254-A938-45F2-81CE-858AC9677BAB}" type="sibTrans" cxnId="{0D9BF9C9-9129-4994-944A-BC8FA2429AB1}">
      <dgm:prSet/>
      <dgm:spPr/>
      <dgm:t>
        <a:bodyPr/>
        <a:lstStyle/>
        <a:p>
          <a:endParaRPr lang="en-US"/>
        </a:p>
      </dgm:t>
    </dgm:pt>
    <dgm:pt modelId="{E71A019F-F095-4EF1-BC60-3F310805A99F}">
      <dgm:prSet/>
      <dgm:spPr/>
      <dgm:t>
        <a:bodyPr/>
        <a:lstStyle/>
        <a:p>
          <a:r>
            <a:rPr lang="en-GB"/>
            <a:t>Test</a:t>
          </a:r>
          <a:endParaRPr lang="en-US"/>
        </a:p>
      </dgm:t>
    </dgm:pt>
    <dgm:pt modelId="{ECF1A068-BDD3-4F98-8AE1-1EA44C8EAB8E}" type="parTrans" cxnId="{424CD633-91E1-474B-9255-43C218656E40}">
      <dgm:prSet/>
      <dgm:spPr/>
      <dgm:t>
        <a:bodyPr/>
        <a:lstStyle/>
        <a:p>
          <a:endParaRPr lang="en-US"/>
        </a:p>
      </dgm:t>
    </dgm:pt>
    <dgm:pt modelId="{F814104F-BE00-4752-AFFC-6809836CC73F}" type="sibTrans" cxnId="{424CD633-91E1-474B-9255-43C218656E40}">
      <dgm:prSet/>
      <dgm:spPr/>
      <dgm:t>
        <a:bodyPr/>
        <a:lstStyle/>
        <a:p>
          <a:endParaRPr lang="en-US"/>
        </a:p>
      </dgm:t>
    </dgm:pt>
    <dgm:pt modelId="{D795644B-14B4-412D-8FBE-54216CD2E566}">
      <dgm:prSet/>
      <dgm:spPr/>
      <dgm:t>
        <a:bodyPr/>
        <a:lstStyle/>
        <a:p>
          <a:r>
            <a:rPr lang="en-GB"/>
            <a:t>Challenges</a:t>
          </a:r>
          <a:endParaRPr lang="en-US"/>
        </a:p>
      </dgm:t>
    </dgm:pt>
    <dgm:pt modelId="{7C0E2026-1497-4558-A6AE-FDF1E3ED1834}" type="parTrans" cxnId="{E21AEE6B-67E4-4A42-9EE0-BBB46B89934A}">
      <dgm:prSet/>
      <dgm:spPr/>
      <dgm:t>
        <a:bodyPr/>
        <a:lstStyle/>
        <a:p>
          <a:endParaRPr lang="en-US"/>
        </a:p>
      </dgm:t>
    </dgm:pt>
    <dgm:pt modelId="{76964E7E-98D8-4102-A757-A299C9BA269A}" type="sibTrans" cxnId="{E21AEE6B-67E4-4A42-9EE0-BBB46B89934A}">
      <dgm:prSet/>
      <dgm:spPr/>
      <dgm:t>
        <a:bodyPr/>
        <a:lstStyle/>
        <a:p>
          <a:endParaRPr lang="en-US"/>
        </a:p>
      </dgm:t>
    </dgm:pt>
    <dgm:pt modelId="{03258084-FA8B-4D79-AE86-5AF48274CCF2}" type="pres">
      <dgm:prSet presAssocID="{261495AB-6D1A-45D8-A43E-437F23F92CA2}" presName="root" presStyleCnt="0">
        <dgm:presLayoutVars>
          <dgm:dir/>
          <dgm:resizeHandles val="exact"/>
        </dgm:presLayoutVars>
      </dgm:prSet>
      <dgm:spPr/>
    </dgm:pt>
    <dgm:pt modelId="{3B2E38F2-7A2F-4DD0-AABA-96106E88AD4B}" type="pres">
      <dgm:prSet presAssocID="{6DF7D7F3-A5DF-4C8A-9F3D-18E15C409928}" presName="compNode" presStyleCnt="0"/>
      <dgm:spPr/>
    </dgm:pt>
    <dgm:pt modelId="{281F05D1-57E5-4C35-891D-BF87A057780E}" type="pres">
      <dgm:prSet presAssocID="{6DF7D7F3-A5DF-4C8A-9F3D-18E15C409928}" presName="bgRect" presStyleLbl="bgShp" presStyleIdx="0" presStyleCnt="4"/>
      <dgm:spPr/>
    </dgm:pt>
    <dgm:pt modelId="{EE52AB6C-9C18-49BB-A12D-825FEFC2E383}" type="pres">
      <dgm:prSet presAssocID="{6DF7D7F3-A5DF-4C8A-9F3D-18E15C4099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AE0A8CEB-4237-45DF-AB94-6EC5F5B983F5}" type="pres">
      <dgm:prSet presAssocID="{6DF7D7F3-A5DF-4C8A-9F3D-18E15C409928}" presName="spaceRect" presStyleCnt="0"/>
      <dgm:spPr/>
    </dgm:pt>
    <dgm:pt modelId="{DA9B9BB8-373B-4CF8-8110-312E4F0CEC5E}" type="pres">
      <dgm:prSet presAssocID="{6DF7D7F3-A5DF-4C8A-9F3D-18E15C409928}" presName="parTx" presStyleLbl="revTx" presStyleIdx="0" presStyleCnt="4">
        <dgm:presLayoutVars>
          <dgm:chMax val="0"/>
          <dgm:chPref val="0"/>
        </dgm:presLayoutVars>
      </dgm:prSet>
      <dgm:spPr/>
    </dgm:pt>
    <dgm:pt modelId="{A53461C5-8997-4C79-AD4F-81C9A006F808}" type="pres">
      <dgm:prSet presAssocID="{39683B5F-A105-4AD1-8226-B4C90459FF36}" presName="sibTrans" presStyleCnt="0"/>
      <dgm:spPr/>
    </dgm:pt>
    <dgm:pt modelId="{E2A19BD1-7B53-46BC-9503-DFE78C677497}" type="pres">
      <dgm:prSet presAssocID="{921431B8-7BDD-43D3-8556-E232D792ABD5}" presName="compNode" presStyleCnt="0"/>
      <dgm:spPr/>
    </dgm:pt>
    <dgm:pt modelId="{28EA50C2-4F53-462B-8ED5-E6CF1A4FFDAD}" type="pres">
      <dgm:prSet presAssocID="{921431B8-7BDD-43D3-8556-E232D792ABD5}" presName="bgRect" presStyleLbl="bgShp" presStyleIdx="1" presStyleCnt="4"/>
      <dgm:spPr/>
    </dgm:pt>
    <dgm:pt modelId="{A594A84A-6221-4360-9696-AC91CC4E2E83}" type="pres">
      <dgm:prSet presAssocID="{921431B8-7BDD-43D3-8556-E232D792AB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3C6818B8-3127-4850-B305-7EAFF1ECDAA0}" type="pres">
      <dgm:prSet presAssocID="{921431B8-7BDD-43D3-8556-E232D792ABD5}" presName="spaceRect" presStyleCnt="0"/>
      <dgm:spPr/>
    </dgm:pt>
    <dgm:pt modelId="{03443386-6962-4283-9665-38DF3DB442B7}" type="pres">
      <dgm:prSet presAssocID="{921431B8-7BDD-43D3-8556-E232D792ABD5}" presName="parTx" presStyleLbl="revTx" presStyleIdx="1" presStyleCnt="4">
        <dgm:presLayoutVars>
          <dgm:chMax val="0"/>
          <dgm:chPref val="0"/>
        </dgm:presLayoutVars>
      </dgm:prSet>
      <dgm:spPr/>
    </dgm:pt>
    <dgm:pt modelId="{9B136A4B-9DBD-4336-A158-19B36DC9BD1A}" type="pres">
      <dgm:prSet presAssocID="{03ABF254-A938-45F2-81CE-858AC9677BAB}" presName="sibTrans" presStyleCnt="0"/>
      <dgm:spPr/>
    </dgm:pt>
    <dgm:pt modelId="{9B899C26-E9D6-4CD2-BF10-F1757366A741}" type="pres">
      <dgm:prSet presAssocID="{E71A019F-F095-4EF1-BC60-3F310805A99F}" presName="compNode" presStyleCnt="0"/>
      <dgm:spPr/>
    </dgm:pt>
    <dgm:pt modelId="{CD0E9F7A-5153-43F5-8B94-B881C9831624}" type="pres">
      <dgm:prSet presAssocID="{E71A019F-F095-4EF1-BC60-3F310805A99F}" presName="bgRect" presStyleLbl="bgShp" presStyleIdx="2" presStyleCnt="4"/>
      <dgm:spPr/>
    </dgm:pt>
    <dgm:pt modelId="{37ABB691-28CD-4B65-ABAA-79F2221E6556}" type="pres">
      <dgm:prSet presAssocID="{E71A019F-F095-4EF1-BC60-3F310805A9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CDFDB0BF-1E55-4821-A1EC-FBA9BBB320EA}" type="pres">
      <dgm:prSet presAssocID="{E71A019F-F095-4EF1-BC60-3F310805A99F}" presName="spaceRect" presStyleCnt="0"/>
      <dgm:spPr/>
    </dgm:pt>
    <dgm:pt modelId="{B18C7D81-0408-4565-84BF-C32F846BE695}" type="pres">
      <dgm:prSet presAssocID="{E71A019F-F095-4EF1-BC60-3F310805A99F}" presName="parTx" presStyleLbl="revTx" presStyleIdx="2" presStyleCnt="4">
        <dgm:presLayoutVars>
          <dgm:chMax val="0"/>
          <dgm:chPref val="0"/>
        </dgm:presLayoutVars>
      </dgm:prSet>
      <dgm:spPr/>
    </dgm:pt>
    <dgm:pt modelId="{E00EEE86-DCA1-4564-B809-6A4106533639}" type="pres">
      <dgm:prSet presAssocID="{F814104F-BE00-4752-AFFC-6809836CC73F}" presName="sibTrans" presStyleCnt="0"/>
      <dgm:spPr/>
    </dgm:pt>
    <dgm:pt modelId="{F912118D-B32C-4C25-9BBC-DB61C28B143B}" type="pres">
      <dgm:prSet presAssocID="{D795644B-14B4-412D-8FBE-54216CD2E566}" presName="compNode" presStyleCnt="0"/>
      <dgm:spPr/>
    </dgm:pt>
    <dgm:pt modelId="{30AE8A63-6692-4B6E-8EFE-3796F0E224CD}" type="pres">
      <dgm:prSet presAssocID="{D795644B-14B4-412D-8FBE-54216CD2E566}" presName="bgRect" presStyleLbl="bgShp" presStyleIdx="3" presStyleCnt="4"/>
      <dgm:spPr/>
    </dgm:pt>
    <dgm:pt modelId="{F35B5394-6DEA-48CB-B6D2-241EF29A03A1}" type="pres">
      <dgm:prSet presAssocID="{D795644B-14B4-412D-8FBE-54216CD2E5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D406E77-AE16-4867-BB68-9851EC8ACECD}" type="pres">
      <dgm:prSet presAssocID="{D795644B-14B4-412D-8FBE-54216CD2E566}" presName="spaceRect" presStyleCnt="0"/>
      <dgm:spPr/>
    </dgm:pt>
    <dgm:pt modelId="{2CDEE84B-835D-4D22-A58D-D506CD027F98}" type="pres">
      <dgm:prSet presAssocID="{D795644B-14B4-412D-8FBE-54216CD2E56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D7D4D24-5E84-4FA1-9184-722B89D2AE49}" type="presOf" srcId="{261495AB-6D1A-45D8-A43E-437F23F92CA2}" destId="{03258084-FA8B-4D79-AE86-5AF48274CCF2}" srcOrd="0" destOrd="0" presId="urn:microsoft.com/office/officeart/2018/2/layout/IconVerticalSolidList"/>
    <dgm:cxn modelId="{424CD633-91E1-474B-9255-43C218656E40}" srcId="{261495AB-6D1A-45D8-A43E-437F23F92CA2}" destId="{E71A019F-F095-4EF1-BC60-3F310805A99F}" srcOrd="2" destOrd="0" parTransId="{ECF1A068-BDD3-4F98-8AE1-1EA44C8EAB8E}" sibTransId="{F814104F-BE00-4752-AFFC-6809836CC73F}"/>
    <dgm:cxn modelId="{C399DA5D-2D1C-43EA-9243-5A4C83FF9B8F}" type="presOf" srcId="{D795644B-14B4-412D-8FBE-54216CD2E566}" destId="{2CDEE84B-835D-4D22-A58D-D506CD027F98}" srcOrd="0" destOrd="0" presId="urn:microsoft.com/office/officeart/2018/2/layout/IconVerticalSolidList"/>
    <dgm:cxn modelId="{E21AEE6B-67E4-4A42-9EE0-BBB46B89934A}" srcId="{261495AB-6D1A-45D8-A43E-437F23F92CA2}" destId="{D795644B-14B4-412D-8FBE-54216CD2E566}" srcOrd="3" destOrd="0" parTransId="{7C0E2026-1497-4558-A6AE-FDF1E3ED1834}" sibTransId="{76964E7E-98D8-4102-A757-A299C9BA269A}"/>
    <dgm:cxn modelId="{50480A6D-0B46-4243-946C-A835D3EB196D}" type="presOf" srcId="{6DF7D7F3-A5DF-4C8A-9F3D-18E15C409928}" destId="{DA9B9BB8-373B-4CF8-8110-312E4F0CEC5E}" srcOrd="0" destOrd="0" presId="urn:microsoft.com/office/officeart/2018/2/layout/IconVerticalSolidList"/>
    <dgm:cxn modelId="{FD904575-1A11-4DA7-92B7-0CA1B9E52C63}" srcId="{261495AB-6D1A-45D8-A43E-437F23F92CA2}" destId="{6DF7D7F3-A5DF-4C8A-9F3D-18E15C409928}" srcOrd="0" destOrd="0" parTransId="{33D3B704-61CA-43D1-AA50-F4A0B6043DFF}" sibTransId="{39683B5F-A105-4AD1-8226-B4C90459FF36}"/>
    <dgm:cxn modelId="{E0F53791-8E51-4A11-9E78-788B71A8C987}" type="presOf" srcId="{E71A019F-F095-4EF1-BC60-3F310805A99F}" destId="{B18C7D81-0408-4565-84BF-C32F846BE695}" srcOrd="0" destOrd="0" presId="urn:microsoft.com/office/officeart/2018/2/layout/IconVerticalSolidList"/>
    <dgm:cxn modelId="{0D9BF9C9-9129-4994-944A-BC8FA2429AB1}" srcId="{261495AB-6D1A-45D8-A43E-437F23F92CA2}" destId="{921431B8-7BDD-43D3-8556-E232D792ABD5}" srcOrd="1" destOrd="0" parTransId="{397F1E7C-3D9D-4309-9294-BD21E8105687}" sibTransId="{03ABF254-A938-45F2-81CE-858AC9677BAB}"/>
    <dgm:cxn modelId="{1460EAFD-CACD-40BE-858E-A78E3C730B4A}" type="presOf" srcId="{921431B8-7BDD-43D3-8556-E232D792ABD5}" destId="{03443386-6962-4283-9665-38DF3DB442B7}" srcOrd="0" destOrd="0" presId="urn:microsoft.com/office/officeart/2018/2/layout/IconVerticalSolidList"/>
    <dgm:cxn modelId="{7BD1D77A-CB6D-42E4-B5F1-3468E5F3C7BC}" type="presParOf" srcId="{03258084-FA8B-4D79-AE86-5AF48274CCF2}" destId="{3B2E38F2-7A2F-4DD0-AABA-96106E88AD4B}" srcOrd="0" destOrd="0" presId="urn:microsoft.com/office/officeart/2018/2/layout/IconVerticalSolidList"/>
    <dgm:cxn modelId="{CD6FB6BD-FB8C-4857-BCF2-498EB6B14843}" type="presParOf" srcId="{3B2E38F2-7A2F-4DD0-AABA-96106E88AD4B}" destId="{281F05D1-57E5-4C35-891D-BF87A057780E}" srcOrd="0" destOrd="0" presId="urn:microsoft.com/office/officeart/2018/2/layout/IconVerticalSolidList"/>
    <dgm:cxn modelId="{073C0E54-B04C-4F99-85ED-2DBFD9F9FC5D}" type="presParOf" srcId="{3B2E38F2-7A2F-4DD0-AABA-96106E88AD4B}" destId="{EE52AB6C-9C18-49BB-A12D-825FEFC2E383}" srcOrd="1" destOrd="0" presId="urn:microsoft.com/office/officeart/2018/2/layout/IconVerticalSolidList"/>
    <dgm:cxn modelId="{043857FC-EAAB-4081-AB97-A379803FF96F}" type="presParOf" srcId="{3B2E38F2-7A2F-4DD0-AABA-96106E88AD4B}" destId="{AE0A8CEB-4237-45DF-AB94-6EC5F5B983F5}" srcOrd="2" destOrd="0" presId="urn:microsoft.com/office/officeart/2018/2/layout/IconVerticalSolidList"/>
    <dgm:cxn modelId="{0C4EA382-87D8-4FF5-89AA-F909F8B96B2A}" type="presParOf" srcId="{3B2E38F2-7A2F-4DD0-AABA-96106E88AD4B}" destId="{DA9B9BB8-373B-4CF8-8110-312E4F0CEC5E}" srcOrd="3" destOrd="0" presId="urn:microsoft.com/office/officeart/2018/2/layout/IconVerticalSolidList"/>
    <dgm:cxn modelId="{D7DAEEF2-B0F1-451E-ABE3-B9FCEB1C064F}" type="presParOf" srcId="{03258084-FA8B-4D79-AE86-5AF48274CCF2}" destId="{A53461C5-8997-4C79-AD4F-81C9A006F808}" srcOrd="1" destOrd="0" presId="urn:microsoft.com/office/officeart/2018/2/layout/IconVerticalSolidList"/>
    <dgm:cxn modelId="{4F732298-6E3D-4880-B540-4E53FA18B529}" type="presParOf" srcId="{03258084-FA8B-4D79-AE86-5AF48274CCF2}" destId="{E2A19BD1-7B53-46BC-9503-DFE78C677497}" srcOrd="2" destOrd="0" presId="urn:microsoft.com/office/officeart/2018/2/layout/IconVerticalSolidList"/>
    <dgm:cxn modelId="{320CB67F-0289-406A-882D-1C677768B026}" type="presParOf" srcId="{E2A19BD1-7B53-46BC-9503-DFE78C677497}" destId="{28EA50C2-4F53-462B-8ED5-E6CF1A4FFDAD}" srcOrd="0" destOrd="0" presId="urn:microsoft.com/office/officeart/2018/2/layout/IconVerticalSolidList"/>
    <dgm:cxn modelId="{BA0C357D-2604-4D00-9E8E-65EFFBA90406}" type="presParOf" srcId="{E2A19BD1-7B53-46BC-9503-DFE78C677497}" destId="{A594A84A-6221-4360-9696-AC91CC4E2E83}" srcOrd="1" destOrd="0" presId="urn:microsoft.com/office/officeart/2018/2/layout/IconVerticalSolidList"/>
    <dgm:cxn modelId="{83DBC0AF-A5A7-4965-A4F7-D2646FC8E3EA}" type="presParOf" srcId="{E2A19BD1-7B53-46BC-9503-DFE78C677497}" destId="{3C6818B8-3127-4850-B305-7EAFF1ECDAA0}" srcOrd="2" destOrd="0" presId="urn:microsoft.com/office/officeart/2018/2/layout/IconVerticalSolidList"/>
    <dgm:cxn modelId="{CAE436E2-FE8F-4ED1-AFE5-6EB144005FD6}" type="presParOf" srcId="{E2A19BD1-7B53-46BC-9503-DFE78C677497}" destId="{03443386-6962-4283-9665-38DF3DB442B7}" srcOrd="3" destOrd="0" presId="urn:microsoft.com/office/officeart/2018/2/layout/IconVerticalSolidList"/>
    <dgm:cxn modelId="{A53DEBDE-E7C4-4C64-8A14-23550D4AA238}" type="presParOf" srcId="{03258084-FA8B-4D79-AE86-5AF48274CCF2}" destId="{9B136A4B-9DBD-4336-A158-19B36DC9BD1A}" srcOrd="3" destOrd="0" presId="urn:microsoft.com/office/officeart/2018/2/layout/IconVerticalSolidList"/>
    <dgm:cxn modelId="{57501E0F-A6DD-480C-8DE0-1ADF3833E06D}" type="presParOf" srcId="{03258084-FA8B-4D79-AE86-5AF48274CCF2}" destId="{9B899C26-E9D6-4CD2-BF10-F1757366A741}" srcOrd="4" destOrd="0" presId="urn:microsoft.com/office/officeart/2018/2/layout/IconVerticalSolidList"/>
    <dgm:cxn modelId="{536F4DA1-2227-4FE7-8DC3-9766DFBE1BEA}" type="presParOf" srcId="{9B899C26-E9D6-4CD2-BF10-F1757366A741}" destId="{CD0E9F7A-5153-43F5-8B94-B881C9831624}" srcOrd="0" destOrd="0" presId="urn:microsoft.com/office/officeart/2018/2/layout/IconVerticalSolidList"/>
    <dgm:cxn modelId="{CFB443AC-FB73-4BFC-80D6-1BF0619572BB}" type="presParOf" srcId="{9B899C26-E9D6-4CD2-BF10-F1757366A741}" destId="{37ABB691-28CD-4B65-ABAA-79F2221E6556}" srcOrd="1" destOrd="0" presId="urn:microsoft.com/office/officeart/2018/2/layout/IconVerticalSolidList"/>
    <dgm:cxn modelId="{EBAC9D14-AFE7-47CB-82A4-DE8DABCC45B1}" type="presParOf" srcId="{9B899C26-E9D6-4CD2-BF10-F1757366A741}" destId="{CDFDB0BF-1E55-4821-A1EC-FBA9BBB320EA}" srcOrd="2" destOrd="0" presId="urn:microsoft.com/office/officeart/2018/2/layout/IconVerticalSolidList"/>
    <dgm:cxn modelId="{2FD81D29-EBF3-48A1-8E56-1A51140809A6}" type="presParOf" srcId="{9B899C26-E9D6-4CD2-BF10-F1757366A741}" destId="{B18C7D81-0408-4565-84BF-C32F846BE695}" srcOrd="3" destOrd="0" presId="urn:microsoft.com/office/officeart/2018/2/layout/IconVerticalSolidList"/>
    <dgm:cxn modelId="{EBE3A7F3-8AC1-4E01-907B-6DC804C0B52C}" type="presParOf" srcId="{03258084-FA8B-4D79-AE86-5AF48274CCF2}" destId="{E00EEE86-DCA1-4564-B809-6A4106533639}" srcOrd="5" destOrd="0" presId="urn:microsoft.com/office/officeart/2018/2/layout/IconVerticalSolidList"/>
    <dgm:cxn modelId="{368CAD5F-472F-4C00-80EB-90C737595003}" type="presParOf" srcId="{03258084-FA8B-4D79-AE86-5AF48274CCF2}" destId="{F912118D-B32C-4C25-9BBC-DB61C28B143B}" srcOrd="6" destOrd="0" presId="urn:microsoft.com/office/officeart/2018/2/layout/IconVerticalSolidList"/>
    <dgm:cxn modelId="{176D6945-D6A5-4E9F-A921-7F9D07192B96}" type="presParOf" srcId="{F912118D-B32C-4C25-9BBC-DB61C28B143B}" destId="{30AE8A63-6692-4B6E-8EFE-3796F0E224CD}" srcOrd="0" destOrd="0" presId="urn:microsoft.com/office/officeart/2018/2/layout/IconVerticalSolidList"/>
    <dgm:cxn modelId="{9910E9C7-DA54-414E-8C54-637F6C7C2CF5}" type="presParOf" srcId="{F912118D-B32C-4C25-9BBC-DB61C28B143B}" destId="{F35B5394-6DEA-48CB-B6D2-241EF29A03A1}" srcOrd="1" destOrd="0" presId="urn:microsoft.com/office/officeart/2018/2/layout/IconVerticalSolidList"/>
    <dgm:cxn modelId="{266A3F24-1980-4351-A188-2A99B814340A}" type="presParOf" srcId="{F912118D-B32C-4C25-9BBC-DB61C28B143B}" destId="{3D406E77-AE16-4867-BB68-9851EC8ACECD}" srcOrd="2" destOrd="0" presId="urn:microsoft.com/office/officeart/2018/2/layout/IconVerticalSolidList"/>
    <dgm:cxn modelId="{92F47CB7-F9AF-46DA-A473-8246466BA408}" type="presParOf" srcId="{F912118D-B32C-4C25-9BBC-DB61C28B143B}" destId="{2CDEE84B-835D-4D22-A58D-D506CD027F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E8059-6C86-4ABA-98C9-C1B7A8C0130E}">
      <dsp:nvSpPr>
        <dsp:cNvPr id="0" name=""/>
        <dsp:cNvSpPr/>
      </dsp:nvSpPr>
      <dsp:spPr>
        <a:xfrm>
          <a:off x="0" y="528"/>
          <a:ext cx="5816600" cy="1236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AD115-0BB7-4539-A8CA-659596B1A24D}">
      <dsp:nvSpPr>
        <dsp:cNvPr id="0" name=""/>
        <dsp:cNvSpPr/>
      </dsp:nvSpPr>
      <dsp:spPr>
        <a:xfrm>
          <a:off x="373930" y="278658"/>
          <a:ext cx="679873" cy="679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3D8F2-6663-4B26-A841-4CB2C767ED05}">
      <dsp:nvSpPr>
        <dsp:cNvPr id="0" name=""/>
        <dsp:cNvSpPr/>
      </dsp:nvSpPr>
      <dsp:spPr>
        <a:xfrm>
          <a:off x="1427734" y="528"/>
          <a:ext cx="4388865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24" tIns="130824" rIns="130824" bIns="13082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Team Formation</a:t>
          </a:r>
          <a:endParaRPr lang="en-US" sz="2500" kern="1200"/>
        </a:p>
      </dsp:txBody>
      <dsp:txXfrm>
        <a:off x="1427734" y="528"/>
        <a:ext cx="4388865" cy="1236133"/>
      </dsp:txXfrm>
    </dsp:sp>
    <dsp:sp modelId="{0679537F-ED64-4FA2-9E5A-418F179A963A}">
      <dsp:nvSpPr>
        <dsp:cNvPr id="0" name=""/>
        <dsp:cNvSpPr/>
      </dsp:nvSpPr>
      <dsp:spPr>
        <a:xfrm>
          <a:off x="0" y="1545695"/>
          <a:ext cx="5816600" cy="1236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29E02-013A-422D-B4DB-F16F44587357}">
      <dsp:nvSpPr>
        <dsp:cNvPr id="0" name=""/>
        <dsp:cNvSpPr/>
      </dsp:nvSpPr>
      <dsp:spPr>
        <a:xfrm>
          <a:off x="373930" y="1823825"/>
          <a:ext cx="679873" cy="679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DE6B7-CCB9-451C-8E09-EB13CCD6997B}">
      <dsp:nvSpPr>
        <dsp:cNvPr id="0" name=""/>
        <dsp:cNvSpPr/>
      </dsp:nvSpPr>
      <dsp:spPr>
        <a:xfrm>
          <a:off x="1427734" y="1545695"/>
          <a:ext cx="4388865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24" tIns="130824" rIns="130824" bIns="13082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 Search</a:t>
          </a:r>
          <a:endParaRPr lang="en-US" sz="2500" kern="1200"/>
        </a:p>
      </dsp:txBody>
      <dsp:txXfrm>
        <a:off x="1427734" y="1545695"/>
        <a:ext cx="4388865" cy="1236133"/>
      </dsp:txXfrm>
    </dsp:sp>
    <dsp:sp modelId="{A529CBAE-E07A-47C8-BE5C-870F6B0FF450}">
      <dsp:nvSpPr>
        <dsp:cNvPr id="0" name=""/>
        <dsp:cNvSpPr/>
      </dsp:nvSpPr>
      <dsp:spPr>
        <a:xfrm>
          <a:off x="0" y="3090862"/>
          <a:ext cx="5816600" cy="1236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A0F06-1AC3-4919-9119-2E81ABFEF744}">
      <dsp:nvSpPr>
        <dsp:cNvPr id="0" name=""/>
        <dsp:cNvSpPr/>
      </dsp:nvSpPr>
      <dsp:spPr>
        <a:xfrm>
          <a:off x="373930" y="3368993"/>
          <a:ext cx="679873" cy="6798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CC46A-2715-4A23-9E52-41E52FF60082}">
      <dsp:nvSpPr>
        <dsp:cNvPr id="0" name=""/>
        <dsp:cNvSpPr/>
      </dsp:nvSpPr>
      <dsp:spPr>
        <a:xfrm>
          <a:off x="1427734" y="3090862"/>
          <a:ext cx="4388865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24" tIns="130824" rIns="130824" bIns="13082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Papa John’s</a:t>
          </a:r>
          <a:endParaRPr lang="en-US" sz="2500" kern="1200"/>
        </a:p>
      </dsp:txBody>
      <dsp:txXfrm>
        <a:off x="1427734" y="3090862"/>
        <a:ext cx="4388865" cy="1236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D0F61-A3CE-4783-A63B-0FA99954B177}">
      <dsp:nvSpPr>
        <dsp:cNvPr id="0" name=""/>
        <dsp:cNvSpPr/>
      </dsp:nvSpPr>
      <dsp:spPr>
        <a:xfrm>
          <a:off x="412677" y="0"/>
          <a:ext cx="4902990" cy="490299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50FC12-0EC8-4876-9A7C-CBA24CD4E3DA}">
      <dsp:nvSpPr>
        <dsp:cNvPr id="0" name=""/>
        <dsp:cNvSpPr/>
      </dsp:nvSpPr>
      <dsp:spPr>
        <a:xfrm>
          <a:off x="878461" y="465784"/>
          <a:ext cx="1912166" cy="191216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Rota System</a:t>
          </a:r>
          <a:endParaRPr lang="en-US" sz="2100" kern="1200" dirty="0"/>
        </a:p>
      </dsp:txBody>
      <dsp:txXfrm>
        <a:off x="971805" y="559128"/>
        <a:ext cx="1725478" cy="1725478"/>
      </dsp:txXfrm>
    </dsp:sp>
    <dsp:sp modelId="{15672E28-09A2-4A00-9003-86C1ACEFBA32}">
      <dsp:nvSpPr>
        <dsp:cNvPr id="0" name=""/>
        <dsp:cNvSpPr/>
      </dsp:nvSpPr>
      <dsp:spPr>
        <a:xfrm>
          <a:off x="2937716" y="465784"/>
          <a:ext cx="1912166" cy="191216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292792"/>
                <a:satOff val="-2924"/>
                <a:lumOff val="-1895"/>
                <a:alphaOff val="0"/>
                <a:tint val="98000"/>
                <a:lumMod val="102000"/>
              </a:schemeClr>
              <a:schemeClr val="accent2">
                <a:hueOff val="-1292792"/>
                <a:satOff val="-2924"/>
                <a:lumOff val="-1895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Web Accessible</a:t>
          </a:r>
          <a:endParaRPr lang="en-US" sz="2100" kern="1200" dirty="0"/>
        </a:p>
      </dsp:txBody>
      <dsp:txXfrm>
        <a:off x="3031060" y="559128"/>
        <a:ext cx="1725478" cy="1725478"/>
      </dsp:txXfrm>
    </dsp:sp>
    <dsp:sp modelId="{D76CD0AC-A805-4E00-AC0F-A50840F183B4}">
      <dsp:nvSpPr>
        <dsp:cNvPr id="0" name=""/>
        <dsp:cNvSpPr/>
      </dsp:nvSpPr>
      <dsp:spPr>
        <a:xfrm>
          <a:off x="878461" y="2525039"/>
          <a:ext cx="1912166" cy="191216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2585584"/>
                <a:satOff val="-5847"/>
                <a:lumOff val="-3791"/>
                <a:alphaOff val="0"/>
                <a:tint val="98000"/>
                <a:lumMod val="102000"/>
              </a:schemeClr>
              <a:schemeClr val="accent2">
                <a:hueOff val="-2585584"/>
                <a:satOff val="-5847"/>
                <a:lumOff val="-3791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Employee Shifts and Holiday</a:t>
          </a:r>
          <a:endParaRPr lang="en-US" sz="2100" kern="1200" dirty="0"/>
        </a:p>
      </dsp:txBody>
      <dsp:txXfrm>
        <a:off x="971805" y="2618383"/>
        <a:ext cx="1725478" cy="1725478"/>
      </dsp:txXfrm>
    </dsp:sp>
    <dsp:sp modelId="{1E0C4FAD-37CA-43C2-BCD9-CB56A48D73B0}">
      <dsp:nvSpPr>
        <dsp:cNvPr id="0" name=""/>
        <dsp:cNvSpPr/>
      </dsp:nvSpPr>
      <dsp:spPr>
        <a:xfrm>
          <a:off x="2937716" y="2525039"/>
          <a:ext cx="1912166" cy="191216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3878375"/>
                <a:satOff val="-8771"/>
                <a:lumOff val="-5686"/>
                <a:alphaOff val="0"/>
                <a:tint val="98000"/>
                <a:lumMod val="102000"/>
              </a:schemeClr>
              <a:schemeClr val="accent2">
                <a:hueOff val="-3878375"/>
                <a:satOff val="-8771"/>
                <a:lumOff val="-5686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Managerial Control</a:t>
          </a:r>
          <a:endParaRPr lang="en-US" sz="2100" kern="1200" dirty="0"/>
        </a:p>
      </dsp:txBody>
      <dsp:txXfrm>
        <a:off x="3031060" y="2618383"/>
        <a:ext cx="1725478" cy="1725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09877-F67B-4117-876B-451C9D2AEF34}">
      <dsp:nvSpPr>
        <dsp:cNvPr id="0" name=""/>
        <dsp:cNvSpPr/>
      </dsp:nvSpPr>
      <dsp:spPr>
        <a:xfrm>
          <a:off x="641850" y="19136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B1479-18B0-4B44-8D71-9F9878DEB386}">
      <dsp:nvSpPr>
        <dsp:cNvPr id="0" name=""/>
        <dsp:cNvSpPr/>
      </dsp:nvSpPr>
      <dsp:spPr>
        <a:xfrm>
          <a:off x="146850" y="12714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Initial Investigation</a:t>
          </a:r>
          <a:endParaRPr lang="en-US" sz="1700" kern="1200"/>
        </a:p>
      </dsp:txBody>
      <dsp:txXfrm>
        <a:off x="146850" y="1271408"/>
        <a:ext cx="1800000" cy="720000"/>
      </dsp:txXfrm>
    </dsp:sp>
    <dsp:sp modelId="{BD244B81-7205-46D0-84F8-A4C1F75D49D6}">
      <dsp:nvSpPr>
        <dsp:cNvPr id="0" name=""/>
        <dsp:cNvSpPr/>
      </dsp:nvSpPr>
      <dsp:spPr>
        <a:xfrm>
          <a:off x="2756850" y="19136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2BE78-CB87-4778-B5CC-719541AC8A6F}">
      <dsp:nvSpPr>
        <dsp:cNvPr id="0" name=""/>
        <dsp:cNvSpPr/>
      </dsp:nvSpPr>
      <dsp:spPr>
        <a:xfrm>
          <a:off x="2261850" y="12714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Document Requirements</a:t>
          </a:r>
          <a:endParaRPr lang="en-US" sz="1700" kern="1200"/>
        </a:p>
      </dsp:txBody>
      <dsp:txXfrm>
        <a:off x="2261850" y="1271408"/>
        <a:ext cx="1800000" cy="720000"/>
      </dsp:txXfrm>
    </dsp:sp>
    <dsp:sp modelId="{4D9A9E6E-FE08-465A-9608-2808C609CDF7}">
      <dsp:nvSpPr>
        <dsp:cNvPr id="0" name=""/>
        <dsp:cNvSpPr/>
      </dsp:nvSpPr>
      <dsp:spPr>
        <a:xfrm>
          <a:off x="4871850" y="19136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49176-9729-4DAC-B513-F3370799DA0C}">
      <dsp:nvSpPr>
        <dsp:cNvPr id="0" name=""/>
        <dsp:cNvSpPr/>
      </dsp:nvSpPr>
      <dsp:spPr>
        <a:xfrm>
          <a:off x="4376850" y="12714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Prototyping</a:t>
          </a:r>
          <a:endParaRPr lang="en-US" sz="1700" kern="1200"/>
        </a:p>
      </dsp:txBody>
      <dsp:txXfrm>
        <a:off x="4376850" y="1271408"/>
        <a:ext cx="1800000" cy="720000"/>
      </dsp:txXfrm>
    </dsp:sp>
    <dsp:sp modelId="{C0044252-6757-4A20-A2BE-C8008B0101C0}">
      <dsp:nvSpPr>
        <dsp:cNvPr id="0" name=""/>
        <dsp:cNvSpPr/>
      </dsp:nvSpPr>
      <dsp:spPr>
        <a:xfrm>
          <a:off x="6986850" y="19136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3F51C-18DD-4B9A-8BEE-CCCE1A4FFB76}">
      <dsp:nvSpPr>
        <dsp:cNvPr id="0" name=""/>
        <dsp:cNvSpPr/>
      </dsp:nvSpPr>
      <dsp:spPr>
        <a:xfrm>
          <a:off x="6491850" y="12714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Feedback</a:t>
          </a:r>
          <a:endParaRPr lang="en-US" sz="1700" kern="1200"/>
        </a:p>
      </dsp:txBody>
      <dsp:txXfrm>
        <a:off x="6491850" y="1271408"/>
        <a:ext cx="1800000" cy="720000"/>
      </dsp:txXfrm>
    </dsp:sp>
    <dsp:sp modelId="{1E290B87-9F7C-4A76-9D0E-5AA91B2CBFA1}">
      <dsp:nvSpPr>
        <dsp:cNvPr id="0" name=""/>
        <dsp:cNvSpPr/>
      </dsp:nvSpPr>
      <dsp:spPr>
        <a:xfrm>
          <a:off x="9101850" y="191369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5B884-2ACF-4562-B3A2-7B6460745644}">
      <dsp:nvSpPr>
        <dsp:cNvPr id="0" name=""/>
        <dsp:cNvSpPr/>
      </dsp:nvSpPr>
      <dsp:spPr>
        <a:xfrm>
          <a:off x="8606850" y="12714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Iterative Development Cycle</a:t>
          </a:r>
          <a:endParaRPr lang="en-US" sz="1700" kern="1200"/>
        </a:p>
      </dsp:txBody>
      <dsp:txXfrm>
        <a:off x="8606850" y="1271408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F8703-0D2C-40F0-BA23-AA107DFAC294}">
      <dsp:nvSpPr>
        <dsp:cNvPr id="0" name=""/>
        <dsp:cNvSpPr/>
      </dsp:nvSpPr>
      <dsp:spPr>
        <a:xfrm>
          <a:off x="614850" y="35407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AE519-332E-40D6-8187-4581F46899BB}">
      <dsp:nvSpPr>
        <dsp:cNvPr id="0" name=""/>
        <dsp:cNvSpPr/>
      </dsp:nvSpPr>
      <dsp:spPr>
        <a:xfrm>
          <a:off x="1024350" y="444907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8F331-A706-4C28-93B3-192CB3330AC4}">
      <dsp:nvSpPr>
        <dsp:cNvPr id="0" name=""/>
        <dsp:cNvSpPr/>
      </dsp:nvSpPr>
      <dsp:spPr>
        <a:xfrm>
          <a:off x="600" y="2555408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User Stories</a:t>
          </a:r>
          <a:endParaRPr lang="en-US" sz="1900" kern="1200"/>
        </a:p>
      </dsp:txBody>
      <dsp:txXfrm>
        <a:off x="600" y="2555408"/>
        <a:ext cx="3150000" cy="720000"/>
      </dsp:txXfrm>
    </dsp:sp>
    <dsp:sp modelId="{2AEB303B-C2E3-4ACF-8141-477E0DAE051E}">
      <dsp:nvSpPr>
        <dsp:cNvPr id="0" name=""/>
        <dsp:cNvSpPr/>
      </dsp:nvSpPr>
      <dsp:spPr>
        <a:xfrm>
          <a:off x="4316100" y="35407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174D1-401D-4323-A6CE-705B8F56B7C0}">
      <dsp:nvSpPr>
        <dsp:cNvPr id="0" name=""/>
        <dsp:cNvSpPr/>
      </dsp:nvSpPr>
      <dsp:spPr>
        <a:xfrm>
          <a:off x="4725600" y="444907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AD548-A87D-48EB-9284-ADDE05747BCA}">
      <dsp:nvSpPr>
        <dsp:cNvPr id="0" name=""/>
        <dsp:cNvSpPr/>
      </dsp:nvSpPr>
      <dsp:spPr>
        <a:xfrm>
          <a:off x="3701850" y="2555408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High Level Requirements Document</a:t>
          </a:r>
          <a:endParaRPr lang="en-US" sz="1900" kern="1200"/>
        </a:p>
      </dsp:txBody>
      <dsp:txXfrm>
        <a:off x="3701850" y="2555408"/>
        <a:ext cx="3150000" cy="720000"/>
      </dsp:txXfrm>
    </dsp:sp>
    <dsp:sp modelId="{0BC21A46-FC61-419D-9955-C202F2D0514E}">
      <dsp:nvSpPr>
        <dsp:cNvPr id="0" name=""/>
        <dsp:cNvSpPr/>
      </dsp:nvSpPr>
      <dsp:spPr>
        <a:xfrm>
          <a:off x="8017350" y="35407"/>
          <a:ext cx="1921500" cy="1921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44608-D45A-41B8-90EF-0F37A5B7055C}">
      <dsp:nvSpPr>
        <dsp:cNvPr id="0" name=""/>
        <dsp:cNvSpPr/>
      </dsp:nvSpPr>
      <dsp:spPr>
        <a:xfrm>
          <a:off x="8426850" y="444907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8E8AD-FFFD-4856-97BD-5C43ABADE7AE}">
      <dsp:nvSpPr>
        <dsp:cNvPr id="0" name=""/>
        <dsp:cNvSpPr/>
      </dsp:nvSpPr>
      <dsp:spPr>
        <a:xfrm>
          <a:off x="7403100" y="2555408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Prioritisation</a:t>
          </a:r>
          <a:endParaRPr lang="en-US" sz="1900" kern="1200"/>
        </a:p>
      </dsp:txBody>
      <dsp:txXfrm>
        <a:off x="7403100" y="2555408"/>
        <a:ext cx="315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F05D1-57E5-4C35-891D-BF87A057780E}">
      <dsp:nvSpPr>
        <dsp:cNvPr id="0" name=""/>
        <dsp:cNvSpPr/>
      </dsp:nvSpPr>
      <dsp:spPr>
        <a:xfrm>
          <a:off x="0" y="2034"/>
          <a:ext cx="5728344" cy="10313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2AB6C-9C18-49BB-A12D-825FEFC2E383}">
      <dsp:nvSpPr>
        <dsp:cNvPr id="0" name=""/>
        <dsp:cNvSpPr/>
      </dsp:nvSpPr>
      <dsp:spPr>
        <a:xfrm>
          <a:off x="311983" y="234089"/>
          <a:ext cx="567243" cy="567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B9BB8-373B-4CF8-8110-312E4F0CEC5E}">
      <dsp:nvSpPr>
        <dsp:cNvPr id="0" name=""/>
        <dsp:cNvSpPr/>
      </dsp:nvSpPr>
      <dsp:spPr>
        <a:xfrm>
          <a:off x="1191211" y="2034"/>
          <a:ext cx="4537132" cy="103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1" tIns="109151" rIns="109151" bIns="1091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Design</a:t>
          </a:r>
          <a:endParaRPr lang="en-US" sz="2200" kern="1200"/>
        </a:p>
      </dsp:txBody>
      <dsp:txXfrm>
        <a:off x="1191211" y="2034"/>
        <a:ext cx="4537132" cy="1031351"/>
      </dsp:txXfrm>
    </dsp:sp>
    <dsp:sp modelId="{28EA50C2-4F53-462B-8ED5-E6CF1A4FFDAD}">
      <dsp:nvSpPr>
        <dsp:cNvPr id="0" name=""/>
        <dsp:cNvSpPr/>
      </dsp:nvSpPr>
      <dsp:spPr>
        <a:xfrm>
          <a:off x="0" y="1291224"/>
          <a:ext cx="5728344" cy="10313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4A84A-6221-4360-9696-AC91CC4E2E83}">
      <dsp:nvSpPr>
        <dsp:cNvPr id="0" name=""/>
        <dsp:cNvSpPr/>
      </dsp:nvSpPr>
      <dsp:spPr>
        <a:xfrm>
          <a:off x="311983" y="1523278"/>
          <a:ext cx="567243" cy="567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43386-6962-4283-9665-38DF3DB442B7}">
      <dsp:nvSpPr>
        <dsp:cNvPr id="0" name=""/>
        <dsp:cNvSpPr/>
      </dsp:nvSpPr>
      <dsp:spPr>
        <a:xfrm>
          <a:off x="1191211" y="1291224"/>
          <a:ext cx="4537132" cy="103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1" tIns="109151" rIns="109151" bIns="1091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Build</a:t>
          </a:r>
          <a:endParaRPr lang="en-US" sz="2200" kern="1200"/>
        </a:p>
      </dsp:txBody>
      <dsp:txXfrm>
        <a:off x="1191211" y="1291224"/>
        <a:ext cx="4537132" cy="1031351"/>
      </dsp:txXfrm>
    </dsp:sp>
    <dsp:sp modelId="{CD0E9F7A-5153-43F5-8B94-B881C9831624}">
      <dsp:nvSpPr>
        <dsp:cNvPr id="0" name=""/>
        <dsp:cNvSpPr/>
      </dsp:nvSpPr>
      <dsp:spPr>
        <a:xfrm>
          <a:off x="0" y="2580413"/>
          <a:ext cx="5728344" cy="10313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BB691-28CD-4B65-ABAA-79F2221E6556}">
      <dsp:nvSpPr>
        <dsp:cNvPr id="0" name=""/>
        <dsp:cNvSpPr/>
      </dsp:nvSpPr>
      <dsp:spPr>
        <a:xfrm>
          <a:off x="311983" y="2812468"/>
          <a:ext cx="567243" cy="567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C7D81-0408-4565-84BF-C32F846BE695}">
      <dsp:nvSpPr>
        <dsp:cNvPr id="0" name=""/>
        <dsp:cNvSpPr/>
      </dsp:nvSpPr>
      <dsp:spPr>
        <a:xfrm>
          <a:off x="1191211" y="2580413"/>
          <a:ext cx="4537132" cy="103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1" tIns="109151" rIns="109151" bIns="1091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Test</a:t>
          </a:r>
          <a:endParaRPr lang="en-US" sz="2200" kern="1200"/>
        </a:p>
      </dsp:txBody>
      <dsp:txXfrm>
        <a:off x="1191211" y="2580413"/>
        <a:ext cx="4537132" cy="1031351"/>
      </dsp:txXfrm>
    </dsp:sp>
    <dsp:sp modelId="{30AE8A63-6692-4B6E-8EFE-3796F0E224CD}">
      <dsp:nvSpPr>
        <dsp:cNvPr id="0" name=""/>
        <dsp:cNvSpPr/>
      </dsp:nvSpPr>
      <dsp:spPr>
        <a:xfrm>
          <a:off x="0" y="3869603"/>
          <a:ext cx="5728344" cy="10313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B5394-6DEA-48CB-B6D2-241EF29A03A1}">
      <dsp:nvSpPr>
        <dsp:cNvPr id="0" name=""/>
        <dsp:cNvSpPr/>
      </dsp:nvSpPr>
      <dsp:spPr>
        <a:xfrm>
          <a:off x="311983" y="4101657"/>
          <a:ext cx="567243" cy="5672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EE84B-835D-4D22-A58D-D506CD027F98}">
      <dsp:nvSpPr>
        <dsp:cNvPr id="0" name=""/>
        <dsp:cNvSpPr/>
      </dsp:nvSpPr>
      <dsp:spPr>
        <a:xfrm>
          <a:off x="1191211" y="3869603"/>
          <a:ext cx="4537132" cy="103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1" tIns="109151" rIns="109151" bIns="1091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Challenges</a:t>
          </a:r>
          <a:endParaRPr lang="en-US" sz="2200" kern="1200"/>
        </a:p>
      </dsp:txBody>
      <dsp:txXfrm>
        <a:off x="1191211" y="3869603"/>
        <a:ext cx="4537132" cy="1031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69CF3-9237-4976-8212-A213125D314C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424AC-A185-4A63-A8CD-7BDE636F29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60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834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37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1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177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02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635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44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479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467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24AC-A185-4A63-A8CD-7BDE636F295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94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895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98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086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01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8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5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4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0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5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91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5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8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2D6E202-B606-4609-B914-27C9371A1F6D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517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D6E202-B606-4609-B914-27C9371A1F6D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19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695626-8462-4046-895C-412B5F29A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5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2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6E8CC-4416-4F5D-8932-95F196A5A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en-GB" sz="4000"/>
              <a:t>DMC – Papa John’s Rota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4D9BA-3D34-4A00-A7BE-29CFEBD1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3064"/>
          </a:xfrm>
        </p:spPr>
        <p:txBody>
          <a:bodyPr>
            <a:normAutofit/>
          </a:bodyPr>
          <a:lstStyle/>
          <a:p>
            <a:r>
              <a:rPr lang="en-GB"/>
              <a:t>Adam Speers, </a:t>
            </a:r>
            <a:r>
              <a:rPr lang="en-GB" err="1"/>
              <a:t>Petrut</a:t>
            </a:r>
            <a:r>
              <a:rPr lang="en-GB"/>
              <a:t> </a:t>
            </a:r>
            <a:r>
              <a:rPr lang="en-GB" err="1"/>
              <a:t>Vasile</a:t>
            </a:r>
            <a:r>
              <a:rPr lang="en-GB"/>
              <a:t>, Toby White</a:t>
            </a:r>
          </a:p>
        </p:txBody>
      </p:sp>
    </p:spTree>
    <p:extLst>
      <p:ext uri="{BB962C8B-B14F-4D97-AF65-F5344CB8AC3E}">
        <p14:creationId xmlns:p14="http://schemas.microsoft.com/office/powerpoint/2010/main" val="3251766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11405-D6A5-4A24-BA91-B8D761BC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269463" cy="3978017"/>
          </a:xfrm>
        </p:spPr>
        <p:txBody>
          <a:bodyPr anchor="t">
            <a:normAutofit/>
          </a:bodyPr>
          <a:lstStyle/>
          <a:p>
            <a:r>
              <a:rPr lang="en-GB" sz="3700" dirty="0"/>
              <a:t>Iterative Development Cycle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97B103-43DD-4EF8-BBCD-10A0D2B9E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703389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2030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A1F7-1A80-4AFA-98BC-F296A5FE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98241-192C-4F87-847D-E80AC5573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GB" sz="2000" dirty="0"/>
              <a:t>Smoke Tests</a:t>
            </a:r>
          </a:p>
          <a:p>
            <a:r>
              <a:rPr lang="en-GB" sz="2000" dirty="0"/>
              <a:t>Defects</a:t>
            </a:r>
          </a:p>
          <a:p>
            <a:r>
              <a:rPr lang="en-GB" sz="2000" dirty="0"/>
              <a:t>Regression Testing</a:t>
            </a: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67064C62-B636-44B9-8EFB-CD6910B89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50" y="2413000"/>
            <a:ext cx="6092350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029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0263-5E02-4060-866F-69752BAC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/>
              <a:t>Product Delivery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BB49E-A6A2-437D-88CD-DF2E2C024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GB" sz="2000" dirty="0"/>
              <a:t>Product Live as of 25</a:t>
            </a:r>
            <a:r>
              <a:rPr lang="en-GB" sz="2000" baseline="30000" dirty="0"/>
              <a:t>th</a:t>
            </a:r>
            <a:r>
              <a:rPr lang="en-GB" sz="2000" dirty="0"/>
              <a:t> November 2019</a:t>
            </a:r>
          </a:p>
          <a:p>
            <a:r>
              <a:rPr lang="en-GB" sz="2000" dirty="0"/>
              <a:t>Warranty</a:t>
            </a:r>
          </a:p>
          <a:p>
            <a:r>
              <a:rPr lang="en-GB" sz="2000" dirty="0"/>
              <a:t>No Bugs Reported</a:t>
            </a:r>
          </a:p>
        </p:txBody>
      </p:sp>
      <p:pic>
        <p:nvPicPr>
          <p:cNvPr id="13" name="Picture 12" descr="A person wearing a red hat&#10;&#10;Description automatically generated">
            <a:extLst>
              <a:ext uri="{FF2B5EF4-FFF2-40B4-BE49-F238E27FC236}">
                <a16:creationId xmlns:a16="http://schemas.microsoft.com/office/drawing/2014/main" id="{B9DA3F2F-1360-4E89-928F-EB994A699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51" y="2505665"/>
            <a:ext cx="6277349" cy="353100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434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ADC8D-A61D-42E4-B4D9-3F5B2C7D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947607"/>
            <a:ext cx="4389427" cy="49627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Self-Reflection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D7D5-C4C5-4B68-BAEC-87E7EE66B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345" y="947607"/>
            <a:ext cx="4152655" cy="4962785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/>
              <a:t>The Good, the Bad, and the Ugly</a:t>
            </a:r>
          </a:p>
        </p:txBody>
      </p:sp>
    </p:spTree>
    <p:extLst>
      <p:ext uri="{BB962C8B-B14F-4D97-AF65-F5344CB8AC3E}">
        <p14:creationId xmlns:p14="http://schemas.microsoft.com/office/powerpoint/2010/main" val="103246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E8B8B-5CA1-49B1-9431-65497AA6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GB" dirty="0"/>
              <a:t>Bibliography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5780041-3732-4BE5-9937-9614C9FC00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8068" y="978993"/>
            <a:ext cx="5365218" cy="4900014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152352" rIns="91440" bIns="0" numCol="1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Hughes, B., &amp;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Cotterell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(2002).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project management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Maidenhead: McGraw Hill.</a:t>
            </a:r>
            <a:endParaRPr kumimoji="0" lang="en-GB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Keith, C. (2010).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Agile game development with Scrum.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London: Addison-Wesley.</a:t>
            </a:r>
            <a:endParaRPr kumimoji="0" lang="en-GB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41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FFD957-2A0F-4081-9D15-D9979299E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F6FF6D-48B5-4253-865F-EF388C602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458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22B77-FA16-4D4E-BAA6-811C61DB3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A6EF34F-3BAD-4CD8-B05E-03BA773A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50631" y="1050634"/>
            <a:ext cx="6857997" cy="4756735"/>
          </a:xfrm>
          <a:custGeom>
            <a:avLst/>
            <a:gdLst>
              <a:gd name="connsiteX0" fmla="*/ 6857997 w 6857997"/>
              <a:gd name="connsiteY0" fmla="*/ 0 h 4756735"/>
              <a:gd name="connsiteX1" fmla="*/ 6857997 w 6857997"/>
              <a:gd name="connsiteY1" fmla="*/ 4458285 h 4756735"/>
              <a:gd name="connsiteX2" fmla="*/ 4861980 w 6857997"/>
              <a:gd name="connsiteY2" fmla="*/ 4458285 h 4756735"/>
              <a:gd name="connsiteX3" fmla="*/ 4480980 w 6857997"/>
              <a:gd name="connsiteY3" fmla="*/ 4744036 h 4756735"/>
              <a:gd name="connsiteX4" fmla="*/ 4472514 w 6857997"/>
              <a:gd name="connsiteY4" fmla="*/ 4747210 h 4756735"/>
              <a:gd name="connsiteX5" fmla="*/ 4459814 w 6857997"/>
              <a:gd name="connsiteY5" fmla="*/ 4751973 h 4756735"/>
              <a:gd name="connsiteX6" fmla="*/ 4447114 w 6857997"/>
              <a:gd name="connsiteY6" fmla="*/ 4756735 h 4756735"/>
              <a:gd name="connsiteX7" fmla="*/ 4436530 w 6857997"/>
              <a:gd name="connsiteY7" fmla="*/ 4756735 h 4756735"/>
              <a:gd name="connsiteX8" fmla="*/ 4423830 w 6857997"/>
              <a:gd name="connsiteY8" fmla="*/ 4756735 h 4756735"/>
              <a:gd name="connsiteX9" fmla="*/ 4413247 w 6857997"/>
              <a:gd name="connsiteY9" fmla="*/ 4751973 h 4756735"/>
              <a:gd name="connsiteX10" fmla="*/ 4400547 w 6857997"/>
              <a:gd name="connsiteY10" fmla="*/ 4747210 h 4756735"/>
              <a:gd name="connsiteX11" fmla="*/ 4392080 w 6857997"/>
              <a:gd name="connsiteY11" fmla="*/ 4744036 h 4756735"/>
              <a:gd name="connsiteX12" fmla="*/ 4011080 w 6857997"/>
              <a:gd name="connsiteY12" fmla="*/ 4458285 h 4756735"/>
              <a:gd name="connsiteX13" fmla="*/ 0 w 6857997"/>
              <a:gd name="connsiteY13" fmla="*/ 4458285 h 4756735"/>
              <a:gd name="connsiteX14" fmla="*/ 1 w 6857997"/>
              <a:gd name="connsiteY14" fmla="*/ 0 h 475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7997" h="4756735">
                <a:moveTo>
                  <a:pt x="6857997" y="0"/>
                </a:moveTo>
                <a:lnTo>
                  <a:pt x="6857997" y="4458285"/>
                </a:lnTo>
                <a:lnTo>
                  <a:pt x="4861980" y="4458285"/>
                </a:lnTo>
                <a:lnTo>
                  <a:pt x="4480980" y="4744036"/>
                </a:lnTo>
                <a:lnTo>
                  <a:pt x="4472514" y="4747210"/>
                </a:lnTo>
                <a:lnTo>
                  <a:pt x="4459814" y="4751973"/>
                </a:lnTo>
                <a:lnTo>
                  <a:pt x="4447114" y="4756735"/>
                </a:lnTo>
                <a:lnTo>
                  <a:pt x="4436530" y="4756735"/>
                </a:lnTo>
                <a:lnTo>
                  <a:pt x="4423830" y="4756735"/>
                </a:lnTo>
                <a:lnTo>
                  <a:pt x="4413247" y="4751973"/>
                </a:lnTo>
                <a:lnTo>
                  <a:pt x="4400547" y="4747210"/>
                </a:lnTo>
                <a:lnTo>
                  <a:pt x="4392080" y="4744036"/>
                </a:lnTo>
                <a:lnTo>
                  <a:pt x="4011080" y="4458285"/>
                </a:lnTo>
                <a:lnTo>
                  <a:pt x="0" y="445828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83EB2-4D1E-4646-AB5D-43DBE295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918252"/>
            <a:ext cx="3365439" cy="3997635"/>
          </a:xfrm>
        </p:spPr>
        <p:txBody>
          <a:bodyPr anchor="t">
            <a:normAutofit/>
          </a:bodyPr>
          <a:lstStyle/>
          <a:p>
            <a:r>
              <a:rPr lang="en-GB" sz="4400"/>
              <a:t>Finding a Brief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5DEA8B-DBCD-4136-A776-2BDDA45DA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336930"/>
              </p:ext>
            </p:extLst>
          </p:nvPr>
        </p:nvGraphicFramePr>
        <p:xfrm>
          <a:off x="5556250" y="1262063"/>
          <a:ext cx="5816600" cy="432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916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D93E5-D193-4234-BF69-898E7998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269463" cy="3978017"/>
          </a:xfrm>
        </p:spPr>
        <p:txBody>
          <a:bodyPr anchor="t">
            <a:normAutofit/>
          </a:bodyPr>
          <a:lstStyle/>
          <a:p>
            <a:r>
              <a:rPr lang="en-GB" sz="4400"/>
              <a:t>Brief 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E5B343-3F1A-44A8-B0D2-530E6ED39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358985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787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FC96-B82A-4FC0-8290-2C01F75B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Client Feedback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AC102-7830-436A-A749-5D2134438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GB" sz="2000" dirty="0"/>
              <a:t>Regular Meetings</a:t>
            </a:r>
          </a:p>
          <a:p>
            <a:r>
              <a:rPr lang="en-GB" sz="2000" dirty="0"/>
              <a:t>Verbal Feedback</a:t>
            </a:r>
          </a:p>
          <a:p>
            <a:r>
              <a:rPr lang="en-GB" sz="2000" dirty="0"/>
              <a:t>Sign Off on Documents – Caveats</a:t>
            </a:r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6C33D7BC-C7EC-4139-B306-EF9F95A4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51" y="2505665"/>
            <a:ext cx="6277349" cy="353100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2528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F4E7-1C78-44DE-B8A1-64355491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Project Timeline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3ADF16-F5CF-43B2-95B4-FDC6F0CCBB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523552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03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C79B-ACB4-4309-B666-360C5890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1B7F2-4589-474A-82C4-E32AF4500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GB" sz="2000" dirty="0"/>
              <a:t>Trello</a:t>
            </a:r>
          </a:p>
          <a:p>
            <a:r>
              <a:rPr lang="en-GB" sz="2000" dirty="0"/>
              <a:t>GitHub - https://github.com/Aespeers/Level6_DMC.git</a:t>
            </a:r>
          </a:p>
          <a:p>
            <a:r>
              <a:rPr lang="en-GB" sz="2000" dirty="0"/>
              <a:t>Regular Client Updates</a:t>
            </a:r>
          </a:p>
          <a:p>
            <a:r>
              <a:rPr lang="en-GB" sz="2000" dirty="0"/>
              <a:t>Weekly Minutes</a:t>
            </a:r>
          </a:p>
          <a:p>
            <a:r>
              <a:rPr lang="en-GB" sz="2000" dirty="0"/>
              <a:t>Two Weekdays, Fourteen Weeks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AB342A-9F59-48B5-879D-A7F0BAB9C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r="43561"/>
          <a:stretch/>
        </p:blipFill>
        <p:spPr>
          <a:xfrm>
            <a:off x="6371226" y="2413000"/>
            <a:ext cx="373859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3963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B5D8-00C2-44FD-8D7B-D3119258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7FE170-3FFA-4DA7-B070-F23E7EF625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45992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2923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2722-0314-4CDE-8C78-2E9C290A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Product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62710-2541-4389-B239-E5615240D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GB" sz="2000" dirty="0"/>
              <a:t>Cost-Benefit Analysis</a:t>
            </a:r>
          </a:p>
          <a:p>
            <a:r>
              <a:rPr lang="en-GB" sz="2000" dirty="0"/>
              <a:t>Evaluation Matrix</a:t>
            </a:r>
          </a:p>
          <a:p>
            <a:pPr lvl="1"/>
            <a:r>
              <a:rPr lang="en-GB" sz="1800" dirty="0" err="1"/>
              <a:t>Wix</a:t>
            </a:r>
            <a:endParaRPr lang="en-GB" sz="1800" dirty="0"/>
          </a:p>
          <a:p>
            <a:pPr lvl="1"/>
            <a:r>
              <a:rPr lang="en-GB" sz="1800" dirty="0"/>
              <a:t>Bubble</a:t>
            </a:r>
          </a:p>
          <a:p>
            <a:pPr lvl="1"/>
            <a:r>
              <a:rPr lang="en-GB" sz="1800" dirty="0" err="1"/>
              <a:t>Wordpress</a:t>
            </a:r>
            <a:endParaRPr lang="en-GB" sz="1800" dirty="0"/>
          </a:p>
          <a:p>
            <a:pPr lvl="1"/>
            <a:r>
              <a:rPr lang="en-GB" sz="1800" dirty="0"/>
              <a:t>Manual</a:t>
            </a:r>
          </a:p>
          <a:p>
            <a:endParaRPr lang="en-GB" sz="1600" dirty="0"/>
          </a:p>
        </p:txBody>
      </p:sp>
      <p:pic>
        <p:nvPicPr>
          <p:cNvPr id="7" name="Picture 6" descr="A picture containing fence, table, standing, woman&#10;&#10;Description automatically generated">
            <a:extLst>
              <a:ext uri="{FF2B5EF4-FFF2-40B4-BE49-F238E27FC236}">
                <a16:creationId xmlns:a16="http://schemas.microsoft.com/office/drawing/2014/main" id="{23475AC4-CDDF-4B9A-944F-BDB16C334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51" y="2505665"/>
            <a:ext cx="6277349" cy="353100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51775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8F85-99EE-43D6-9020-7E3C885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A6FE-C6D2-4A27-8AFB-E6702140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GB" sz="1600"/>
              <a:t>Whiteboards</a:t>
            </a:r>
          </a:p>
          <a:p>
            <a:r>
              <a:rPr lang="en-GB" sz="1600"/>
              <a:t>Pencil</a:t>
            </a:r>
          </a:p>
        </p:txBody>
      </p:sp>
      <p:pic>
        <p:nvPicPr>
          <p:cNvPr id="6" name="Picture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5E4673DF-D9AB-4B6A-A2DA-71B8E9C96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67" y="2413000"/>
            <a:ext cx="4955117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1154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205</Words>
  <Application>Microsoft Office PowerPoint</Application>
  <PresentationFormat>Widescreen</PresentationFormat>
  <Paragraphs>80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2</vt:lpstr>
      <vt:lpstr>Quotable</vt:lpstr>
      <vt:lpstr>DMC – Papa John’s Rota</vt:lpstr>
      <vt:lpstr>Finding a Brief</vt:lpstr>
      <vt:lpstr>Brief Outline</vt:lpstr>
      <vt:lpstr>Client Feedback </vt:lpstr>
      <vt:lpstr>Project Timeline</vt:lpstr>
      <vt:lpstr>Project Management</vt:lpstr>
      <vt:lpstr>Requirements</vt:lpstr>
      <vt:lpstr>Product Evaluation</vt:lpstr>
      <vt:lpstr>Prototyping</vt:lpstr>
      <vt:lpstr>Iterative Development Cycle </vt:lpstr>
      <vt:lpstr>QA</vt:lpstr>
      <vt:lpstr>Product Delivery</vt:lpstr>
      <vt:lpstr>Self-Reflection</vt:lpstr>
      <vt:lpstr>Bibliography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– Papa John’s Rota</dc:title>
  <dc:creator>Toby White (s183349)</dc:creator>
  <cp:lastModifiedBy>Toby White (s183349)</cp:lastModifiedBy>
  <cp:revision>1</cp:revision>
  <dcterms:created xsi:type="dcterms:W3CDTF">2020-01-24T14:50:59Z</dcterms:created>
  <dcterms:modified xsi:type="dcterms:W3CDTF">2020-01-24T15:35:54Z</dcterms:modified>
</cp:coreProperties>
</file>